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6" r:id="rId2"/>
    <p:sldId id="279" r:id="rId3"/>
    <p:sldId id="292" r:id="rId4"/>
    <p:sldId id="280" r:id="rId5"/>
    <p:sldId id="278" r:id="rId6"/>
    <p:sldId id="276" r:id="rId7"/>
    <p:sldId id="281" r:id="rId8"/>
    <p:sldId id="287" r:id="rId9"/>
    <p:sldId id="291" r:id="rId10"/>
    <p:sldId id="285" r:id="rId11"/>
    <p:sldId id="295" r:id="rId12"/>
    <p:sldId id="288" r:id="rId13"/>
    <p:sldId id="289" r:id="rId14"/>
    <p:sldId id="290" r:id="rId15"/>
    <p:sldId id="293" r:id="rId16"/>
    <p:sldId id="294" r:id="rId17"/>
    <p:sldId id="283" r:id="rId18"/>
    <p:sldId id="29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2" userDrawn="1">
          <p15:clr>
            <a:srgbClr val="A4A3A4"/>
          </p15:clr>
        </p15:guide>
        <p15:guide id="4" pos="7488" userDrawn="1">
          <p15:clr>
            <a:srgbClr val="A4A3A4"/>
          </p15:clr>
        </p15:guide>
        <p15:guide id="5" orient="horz" pos="744" userDrawn="1">
          <p15:clr>
            <a:srgbClr val="A4A3A4"/>
          </p15:clr>
        </p15:guide>
        <p15:guide id="6" orient="horz" pos="4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376"/>
        <p:guide pos="3840"/>
        <p:guide pos="192"/>
        <p:guide pos="7488"/>
        <p:guide orient="horz" pos="744"/>
        <p:guide orient="horz" pos="400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054-44C4-9558-E985943F77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054-44C4-9558-E985943F773B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054-44C4-9558-E985943F773B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054-44C4-9558-E985943F7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93E6F9-DA9A-4937-A976-1A77479A7338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17F923C-88B9-4B32-A486-237DC179B5F1}">
      <dgm:prSet phldrT="[Text]"/>
      <dgm:spPr/>
      <dgm:t>
        <a:bodyPr/>
        <a:lstStyle/>
        <a:p>
          <a:r>
            <a:rPr lang="mk-MK" dirty="0" smtClean="0"/>
            <a:t>Проблем со производ/услуга/место...</a:t>
          </a:r>
          <a:endParaRPr lang="en-US" dirty="0"/>
        </a:p>
      </dgm:t>
    </dgm:pt>
    <dgm:pt modelId="{640D34F1-E2A7-4A5B-94F1-D681B2CFC60A}" type="parTrans" cxnId="{723B5AC9-80DD-4B26-88F2-A1451F6F1B72}">
      <dgm:prSet/>
      <dgm:spPr/>
      <dgm:t>
        <a:bodyPr/>
        <a:lstStyle/>
        <a:p>
          <a:endParaRPr lang="en-US"/>
        </a:p>
      </dgm:t>
    </dgm:pt>
    <dgm:pt modelId="{06A3B806-4424-463F-A168-BD62D74CA922}" type="sibTrans" cxnId="{723B5AC9-80DD-4B26-88F2-A1451F6F1B72}">
      <dgm:prSet/>
      <dgm:spPr/>
      <dgm:t>
        <a:bodyPr/>
        <a:lstStyle/>
        <a:p>
          <a:endParaRPr lang="en-US"/>
        </a:p>
      </dgm:t>
    </dgm:pt>
    <dgm:pt modelId="{7F256CC2-A1C1-43DC-AA74-7ADF72CF8BA7}">
      <dgm:prSet phldrT="[Text]"/>
      <dgm:spPr/>
      <dgm:t>
        <a:bodyPr/>
        <a:lstStyle/>
        <a:p>
          <a:r>
            <a:rPr lang="mk-MK" dirty="0" smtClean="0"/>
            <a:t>Дали корисниците ги знаат бенефитите?</a:t>
          </a:r>
          <a:endParaRPr lang="en-US" dirty="0"/>
        </a:p>
      </dgm:t>
    </dgm:pt>
    <dgm:pt modelId="{DD133493-8E9E-4095-BDF3-77CFB3003211}" type="parTrans" cxnId="{CE7CB164-576A-4896-ACAA-97EC5DFFFA11}">
      <dgm:prSet/>
      <dgm:spPr/>
      <dgm:t>
        <a:bodyPr/>
        <a:lstStyle/>
        <a:p>
          <a:endParaRPr lang="en-US"/>
        </a:p>
      </dgm:t>
    </dgm:pt>
    <dgm:pt modelId="{51634279-9C5E-4CDD-A381-2300EB04C0CA}" type="sibTrans" cxnId="{CE7CB164-576A-4896-ACAA-97EC5DFFFA11}">
      <dgm:prSet/>
      <dgm:spPr/>
      <dgm:t>
        <a:bodyPr/>
        <a:lstStyle/>
        <a:p>
          <a:endParaRPr lang="en-US"/>
        </a:p>
      </dgm:t>
    </dgm:pt>
    <dgm:pt modelId="{9125EAF2-D951-4F93-82FA-E73DF57CFED5}">
      <dgm:prSet phldrT="[Text]"/>
      <dgm:spPr/>
      <dgm:t>
        <a:bodyPr/>
        <a:lstStyle/>
        <a:p>
          <a:r>
            <a:rPr lang="mk-MK" dirty="0" smtClean="0"/>
            <a:t>Дали корисниците повеќе ги користат понудите на конкурентите?</a:t>
          </a:r>
          <a:endParaRPr lang="en-US" dirty="0"/>
        </a:p>
      </dgm:t>
    </dgm:pt>
    <dgm:pt modelId="{340CE556-2BDB-4AC9-9BB7-B180AE49416B}" type="parTrans" cxnId="{A29F76E0-6C3A-443C-A160-1ED952077B0A}">
      <dgm:prSet/>
      <dgm:spPr/>
      <dgm:t>
        <a:bodyPr/>
        <a:lstStyle/>
        <a:p>
          <a:endParaRPr lang="en-US"/>
        </a:p>
      </dgm:t>
    </dgm:pt>
    <dgm:pt modelId="{E769A709-8562-4924-AA93-2E36825A537F}" type="sibTrans" cxnId="{A29F76E0-6C3A-443C-A160-1ED952077B0A}">
      <dgm:prSet/>
      <dgm:spPr/>
      <dgm:t>
        <a:bodyPr/>
        <a:lstStyle/>
        <a:p>
          <a:endParaRPr lang="en-US"/>
        </a:p>
      </dgm:t>
    </dgm:pt>
    <dgm:pt modelId="{23D595D2-413B-4BB9-8664-13F92BD00D90}">
      <dgm:prSet phldrT="[Text]"/>
      <dgm:spPr/>
      <dgm:t>
        <a:bodyPr/>
        <a:lstStyle/>
        <a:p>
          <a:r>
            <a:rPr lang="mk-MK" dirty="0" smtClean="0"/>
            <a:t>Проблем со брендот</a:t>
          </a:r>
          <a:endParaRPr lang="en-US" dirty="0"/>
        </a:p>
      </dgm:t>
    </dgm:pt>
    <dgm:pt modelId="{4D58B0D2-E659-4955-9342-59A2087B18B4}" type="parTrans" cxnId="{D0F09BCB-6409-4555-B6C3-CC50CEC47740}">
      <dgm:prSet/>
      <dgm:spPr/>
      <dgm:t>
        <a:bodyPr/>
        <a:lstStyle/>
        <a:p>
          <a:endParaRPr lang="en-US"/>
        </a:p>
      </dgm:t>
    </dgm:pt>
    <dgm:pt modelId="{7AC8513C-13CB-4514-9B63-169DD3BD0BD3}" type="sibTrans" cxnId="{D0F09BCB-6409-4555-B6C3-CC50CEC47740}">
      <dgm:prSet/>
      <dgm:spPr/>
      <dgm:t>
        <a:bodyPr/>
        <a:lstStyle/>
        <a:p>
          <a:endParaRPr lang="en-US"/>
        </a:p>
      </dgm:t>
    </dgm:pt>
    <dgm:pt modelId="{C5CA6D59-BD72-45E9-AB24-861B807B8DB0}">
      <dgm:prSet phldrT="[Text]"/>
      <dgm:spPr/>
      <dgm:t>
        <a:bodyPr/>
        <a:lstStyle/>
        <a:p>
          <a:r>
            <a:rPr lang="mk-MK" dirty="0" smtClean="0"/>
            <a:t>Дали има значење?</a:t>
          </a:r>
          <a:endParaRPr lang="en-US" dirty="0"/>
        </a:p>
      </dgm:t>
    </dgm:pt>
    <dgm:pt modelId="{8455306C-1DA4-4938-ABA1-BE62F05B191B}" type="parTrans" cxnId="{3ABF7623-97F9-4D7E-922D-2BF42B59D6E2}">
      <dgm:prSet/>
      <dgm:spPr/>
      <dgm:t>
        <a:bodyPr/>
        <a:lstStyle/>
        <a:p>
          <a:endParaRPr lang="en-US"/>
        </a:p>
      </dgm:t>
    </dgm:pt>
    <dgm:pt modelId="{172C0AB9-1CA5-41DA-B174-867E06592E5A}" type="sibTrans" cxnId="{3ABF7623-97F9-4D7E-922D-2BF42B59D6E2}">
      <dgm:prSet/>
      <dgm:spPr/>
      <dgm:t>
        <a:bodyPr/>
        <a:lstStyle/>
        <a:p>
          <a:endParaRPr lang="en-US"/>
        </a:p>
      </dgm:t>
    </dgm:pt>
    <dgm:pt modelId="{CFAE3FF7-A2A1-4DC3-918A-6A3396E9D344}">
      <dgm:prSet phldrT="[Text]"/>
      <dgm:spPr/>
      <dgm:t>
        <a:bodyPr/>
        <a:lstStyle/>
        <a:p>
          <a:r>
            <a:rPr lang="mk-MK" dirty="0" smtClean="0"/>
            <a:t>Дали е впечатлив?</a:t>
          </a:r>
          <a:endParaRPr lang="en-US" dirty="0"/>
        </a:p>
      </dgm:t>
    </dgm:pt>
    <dgm:pt modelId="{88AE3CDB-F401-4CCA-8B6D-757745B728E9}" type="parTrans" cxnId="{5E0D58DE-A35A-4148-ACA4-3042D321B394}">
      <dgm:prSet/>
      <dgm:spPr/>
      <dgm:t>
        <a:bodyPr/>
        <a:lstStyle/>
        <a:p>
          <a:endParaRPr lang="en-US"/>
        </a:p>
      </dgm:t>
    </dgm:pt>
    <dgm:pt modelId="{F5F3890F-B0F4-42DE-BB75-76BE15DBA465}" type="sibTrans" cxnId="{5E0D58DE-A35A-4148-ACA4-3042D321B394}">
      <dgm:prSet/>
      <dgm:spPr/>
      <dgm:t>
        <a:bodyPr/>
        <a:lstStyle/>
        <a:p>
          <a:endParaRPr lang="en-US"/>
        </a:p>
      </dgm:t>
    </dgm:pt>
    <dgm:pt modelId="{1FD6CB62-4DB2-42DA-9F30-AF7A4914A4C2}">
      <dgm:prSet phldrT="[Text]"/>
      <dgm:spPr/>
      <dgm:t>
        <a:bodyPr/>
        <a:lstStyle/>
        <a:p>
          <a:r>
            <a:rPr lang="mk-MK" dirty="0" smtClean="0"/>
            <a:t>Проблем со комуникации</a:t>
          </a:r>
          <a:endParaRPr lang="en-US" dirty="0"/>
        </a:p>
      </dgm:t>
    </dgm:pt>
    <dgm:pt modelId="{16FC70DC-15B5-48C0-AF7C-F7AD8BC691A4}" type="parTrans" cxnId="{64DEA3F2-4B10-443F-A934-A351ACB19CFF}">
      <dgm:prSet/>
      <dgm:spPr/>
      <dgm:t>
        <a:bodyPr/>
        <a:lstStyle/>
        <a:p>
          <a:endParaRPr lang="en-US"/>
        </a:p>
      </dgm:t>
    </dgm:pt>
    <dgm:pt modelId="{019BC482-50FB-496D-BC54-B69EE185EF3D}" type="sibTrans" cxnId="{64DEA3F2-4B10-443F-A934-A351ACB19CFF}">
      <dgm:prSet/>
      <dgm:spPr/>
      <dgm:t>
        <a:bodyPr/>
        <a:lstStyle/>
        <a:p>
          <a:endParaRPr lang="en-US"/>
        </a:p>
      </dgm:t>
    </dgm:pt>
    <dgm:pt modelId="{97128BDF-5E95-4A81-B6E6-CCE58286FCDA}">
      <dgm:prSet phldrT="[Text]"/>
      <dgm:spPr/>
      <dgm:t>
        <a:bodyPr/>
        <a:lstStyle/>
        <a:p>
          <a:r>
            <a:rPr lang="mk-MK" dirty="0" smtClean="0"/>
            <a:t>Дали корисниците ги забележуваат кампањите?</a:t>
          </a:r>
          <a:endParaRPr lang="en-US" dirty="0"/>
        </a:p>
      </dgm:t>
    </dgm:pt>
    <dgm:pt modelId="{02656F86-2E15-4443-B06D-1465AC02EE6E}" type="parTrans" cxnId="{036355F8-D3F3-4A1E-924B-7FF7449FF046}">
      <dgm:prSet/>
      <dgm:spPr/>
      <dgm:t>
        <a:bodyPr/>
        <a:lstStyle/>
        <a:p>
          <a:endParaRPr lang="en-US"/>
        </a:p>
      </dgm:t>
    </dgm:pt>
    <dgm:pt modelId="{1173E72E-2EC7-431B-90C3-6B61B91AA9C6}" type="sibTrans" cxnId="{036355F8-D3F3-4A1E-924B-7FF7449FF046}">
      <dgm:prSet/>
      <dgm:spPr/>
      <dgm:t>
        <a:bodyPr/>
        <a:lstStyle/>
        <a:p>
          <a:endParaRPr lang="en-US"/>
        </a:p>
      </dgm:t>
    </dgm:pt>
    <dgm:pt modelId="{81CD26CC-8D12-44E2-8005-D285CFA4F626}">
      <dgm:prSet phldrT="[Text]"/>
      <dgm:spPr/>
      <dgm:t>
        <a:bodyPr/>
        <a:lstStyle/>
        <a:p>
          <a:r>
            <a:rPr lang="mk-MK" dirty="0" smtClean="0"/>
            <a:t>Дали корисниците се задоволни со перформансите/услугите...</a:t>
          </a:r>
          <a:endParaRPr lang="en-US" dirty="0"/>
        </a:p>
      </dgm:t>
    </dgm:pt>
    <dgm:pt modelId="{F72AEAB0-CB44-4DB4-94A9-0FB154314ACF}" type="parTrans" cxnId="{33417376-1CEE-43A0-82C7-910C6345F982}">
      <dgm:prSet/>
      <dgm:spPr/>
      <dgm:t>
        <a:bodyPr/>
        <a:lstStyle/>
        <a:p>
          <a:endParaRPr lang="en-US"/>
        </a:p>
      </dgm:t>
    </dgm:pt>
    <dgm:pt modelId="{AD30F8DE-9146-4D38-8FD6-CCBEED1A0CA8}" type="sibTrans" cxnId="{33417376-1CEE-43A0-82C7-910C6345F982}">
      <dgm:prSet/>
      <dgm:spPr/>
      <dgm:t>
        <a:bodyPr/>
        <a:lstStyle/>
        <a:p>
          <a:endParaRPr lang="en-US"/>
        </a:p>
      </dgm:t>
    </dgm:pt>
    <dgm:pt modelId="{4019E75F-9951-4E49-B4F0-F44E99F2EE8E}">
      <dgm:prSet phldrT="[Text]"/>
      <dgm:spPr/>
      <dgm:t>
        <a:bodyPr/>
        <a:lstStyle/>
        <a:p>
          <a:r>
            <a:rPr lang="mk-MK" dirty="0" smtClean="0"/>
            <a:t>Дали постои врска со купувачот?</a:t>
          </a:r>
          <a:endParaRPr lang="en-US" dirty="0"/>
        </a:p>
      </dgm:t>
    </dgm:pt>
    <dgm:pt modelId="{E203CE5B-C95C-4D47-9C5C-EDBB0538C392}" type="parTrans" cxnId="{8AE9CEEA-29B7-46DC-ABA8-587ECB3549D8}">
      <dgm:prSet/>
      <dgm:spPr/>
      <dgm:t>
        <a:bodyPr/>
        <a:lstStyle/>
        <a:p>
          <a:endParaRPr lang="en-US"/>
        </a:p>
      </dgm:t>
    </dgm:pt>
    <dgm:pt modelId="{26F8DB29-910D-430B-97B9-D425D46FE55E}" type="sibTrans" cxnId="{8AE9CEEA-29B7-46DC-ABA8-587ECB3549D8}">
      <dgm:prSet/>
      <dgm:spPr/>
      <dgm:t>
        <a:bodyPr/>
        <a:lstStyle/>
        <a:p>
          <a:endParaRPr lang="en-US"/>
        </a:p>
      </dgm:t>
    </dgm:pt>
    <dgm:pt modelId="{7EBC4281-9FE0-4015-B4B1-F0FCD22E5BD6}">
      <dgm:prSet phldrT="[Text]"/>
      <dgm:spPr/>
      <dgm:t>
        <a:bodyPr/>
        <a:lstStyle/>
        <a:p>
          <a:r>
            <a:rPr lang="mk-MK" dirty="0" smtClean="0"/>
            <a:t>Дали реагираат на нив?</a:t>
          </a:r>
          <a:endParaRPr lang="en-US" dirty="0"/>
        </a:p>
      </dgm:t>
    </dgm:pt>
    <dgm:pt modelId="{5AD7BFF2-950B-4BF3-A3E8-40D00F10EF44}" type="parTrans" cxnId="{0A4806DC-E1D3-422F-9168-41D4E3078D23}">
      <dgm:prSet/>
      <dgm:spPr/>
      <dgm:t>
        <a:bodyPr/>
        <a:lstStyle/>
        <a:p>
          <a:endParaRPr lang="en-US"/>
        </a:p>
      </dgm:t>
    </dgm:pt>
    <dgm:pt modelId="{1B53944A-AC9F-451E-B40C-5D87D7DE8C22}" type="sibTrans" cxnId="{0A4806DC-E1D3-422F-9168-41D4E3078D23}">
      <dgm:prSet/>
      <dgm:spPr/>
      <dgm:t>
        <a:bodyPr/>
        <a:lstStyle/>
        <a:p>
          <a:endParaRPr lang="en-US"/>
        </a:p>
      </dgm:t>
    </dgm:pt>
    <dgm:pt modelId="{9CE59641-AB59-4D36-8D34-D5382CACDA52}">
      <dgm:prSet phldrT="[Text]"/>
      <dgm:spPr/>
      <dgm:t>
        <a:bodyPr/>
        <a:lstStyle/>
        <a:p>
          <a:r>
            <a:rPr lang="mk-MK" dirty="0" smtClean="0"/>
            <a:t>Дали ги паметат?</a:t>
          </a:r>
          <a:endParaRPr lang="en-US" dirty="0"/>
        </a:p>
      </dgm:t>
    </dgm:pt>
    <dgm:pt modelId="{CD525C34-C5F1-4B46-B707-EBC3CD3A9BCC}" type="parTrans" cxnId="{18424EAA-6889-4B2B-BFEF-908B4CA8BD4D}">
      <dgm:prSet/>
      <dgm:spPr/>
      <dgm:t>
        <a:bodyPr/>
        <a:lstStyle/>
        <a:p>
          <a:endParaRPr lang="en-US"/>
        </a:p>
      </dgm:t>
    </dgm:pt>
    <dgm:pt modelId="{5E1A9159-3934-4E85-AA88-7D99FF8645CD}" type="sibTrans" cxnId="{18424EAA-6889-4B2B-BFEF-908B4CA8BD4D}">
      <dgm:prSet/>
      <dgm:spPr/>
      <dgm:t>
        <a:bodyPr/>
        <a:lstStyle/>
        <a:p>
          <a:endParaRPr lang="en-US"/>
        </a:p>
      </dgm:t>
    </dgm:pt>
    <dgm:pt modelId="{8DE66C5E-E893-4E40-866F-513A753EB305}" type="pres">
      <dgm:prSet presAssocID="{3093E6F9-DA9A-4937-A976-1A77479A73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156584-A11A-47A1-B2F3-ED5B17307314}" type="pres">
      <dgm:prSet presAssocID="{917F923C-88B9-4B32-A486-237DC179B5F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7EB3A4-52A9-4065-8FF5-C6F2981F39CD}" type="pres">
      <dgm:prSet presAssocID="{917F923C-88B9-4B32-A486-237DC179B5F1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AA44B6-0B92-403A-8C2B-1E606EB3CBE5}" type="pres">
      <dgm:prSet presAssocID="{23D595D2-413B-4BB9-8664-13F92BD00D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2216E6-6035-45BE-915B-57E78A955C08}" type="pres">
      <dgm:prSet presAssocID="{23D595D2-413B-4BB9-8664-13F92BD00D90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48C5C-C843-4BAE-A9B4-3F205BDDFE0C}" type="pres">
      <dgm:prSet presAssocID="{1FD6CB62-4DB2-42DA-9F30-AF7A4914A4C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9D3862-8271-4386-8816-3C791D0FF662}" type="pres">
      <dgm:prSet presAssocID="{1FD6CB62-4DB2-42DA-9F30-AF7A4914A4C2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424EAA-6889-4B2B-BFEF-908B4CA8BD4D}" srcId="{1FD6CB62-4DB2-42DA-9F30-AF7A4914A4C2}" destId="{9CE59641-AB59-4D36-8D34-D5382CACDA52}" srcOrd="2" destOrd="0" parTransId="{CD525C34-C5F1-4B46-B707-EBC3CD3A9BCC}" sibTransId="{5E1A9159-3934-4E85-AA88-7D99FF8645CD}"/>
    <dgm:cxn modelId="{85D94981-3F97-493E-A5C2-698F21485D39}" type="presOf" srcId="{9125EAF2-D951-4F93-82FA-E73DF57CFED5}" destId="{9B7EB3A4-52A9-4065-8FF5-C6F2981F39CD}" srcOrd="0" destOrd="2" presId="urn:microsoft.com/office/officeart/2005/8/layout/vList2"/>
    <dgm:cxn modelId="{64DEA3F2-4B10-443F-A934-A351ACB19CFF}" srcId="{3093E6F9-DA9A-4937-A976-1A77479A7338}" destId="{1FD6CB62-4DB2-42DA-9F30-AF7A4914A4C2}" srcOrd="2" destOrd="0" parTransId="{16FC70DC-15B5-48C0-AF7C-F7AD8BC691A4}" sibTransId="{019BC482-50FB-496D-BC54-B69EE185EF3D}"/>
    <dgm:cxn modelId="{D0F09BCB-6409-4555-B6C3-CC50CEC47740}" srcId="{3093E6F9-DA9A-4937-A976-1A77479A7338}" destId="{23D595D2-413B-4BB9-8664-13F92BD00D90}" srcOrd="1" destOrd="0" parTransId="{4D58B0D2-E659-4955-9342-59A2087B18B4}" sibTransId="{7AC8513C-13CB-4514-9B63-169DD3BD0BD3}"/>
    <dgm:cxn modelId="{7ECA7D49-A1C3-4AFB-80C0-872B5C3DD526}" type="presOf" srcId="{4019E75F-9951-4E49-B4F0-F44E99F2EE8E}" destId="{E02216E6-6035-45BE-915B-57E78A955C08}" srcOrd="0" destOrd="2" presId="urn:microsoft.com/office/officeart/2005/8/layout/vList2"/>
    <dgm:cxn modelId="{9FAACC99-3E33-4ACC-9615-654AD26CC95A}" type="presOf" srcId="{917F923C-88B9-4B32-A486-237DC179B5F1}" destId="{12156584-A11A-47A1-B2F3-ED5B17307314}" srcOrd="0" destOrd="0" presId="urn:microsoft.com/office/officeart/2005/8/layout/vList2"/>
    <dgm:cxn modelId="{CE7CB164-576A-4896-ACAA-97EC5DFFFA11}" srcId="{917F923C-88B9-4B32-A486-237DC179B5F1}" destId="{7F256CC2-A1C1-43DC-AA74-7ADF72CF8BA7}" srcOrd="0" destOrd="0" parTransId="{DD133493-8E9E-4095-BDF3-77CFB3003211}" sibTransId="{51634279-9C5E-4CDD-A381-2300EB04C0CA}"/>
    <dgm:cxn modelId="{3ABF7623-97F9-4D7E-922D-2BF42B59D6E2}" srcId="{23D595D2-413B-4BB9-8664-13F92BD00D90}" destId="{C5CA6D59-BD72-45E9-AB24-861B807B8DB0}" srcOrd="0" destOrd="0" parTransId="{8455306C-1DA4-4938-ABA1-BE62F05B191B}" sibTransId="{172C0AB9-1CA5-41DA-B174-867E06592E5A}"/>
    <dgm:cxn modelId="{A4868064-04AE-47CB-9D48-2AA3B0938687}" type="presOf" srcId="{CFAE3FF7-A2A1-4DC3-918A-6A3396E9D344}" destId="{E02216E6-6035-45BE-915B-57E78A955C08}" srcOrd="0" destOrd="1" presId="urn:microsoft.com/office/officeart/2005/8/layout/vList2"/>
    <dgm:cxn modelId="{74B78482-38F8-499A-B359-14E825E7D9E3}" type="presOf" srcId="{C5CA6D59-BD72-45E9-AB24-861B807B8DB0}" destId="{E02216E6-6035-45BE-915B-57E78A955C08}" srcOrd="0" destOrd="0" presId="urn:microsoft.com/office/officeart/2005/8/layout/vList2"/>
    <dgm:cxn modelId="{A29F76E0-6C3A-443C-A160-1ED952077B0A}" srcId="{917F923C-88B9-4B32-A486-237DC179B5F1}" destId="{9125EAF2-D951-4F93-82FA-E73DF57CFED5}" srcOrd="2" destOrd="0" parTransId="{340CE556-2BDB-4AC9-9BB7-B180AE49416B}" sibTransId="{E769A709-8562-4924-AA93-2E36825A537F}"/>
    <dgm:cxn modelId="{036355F8-D3F3-4A1E-924B-7FF7449FF046}" srcId="{1FD6CB62-4DB2-42DA-9F30-AF7A4914A4C2}" destId="{97128BDF-5E95-4A81-B6E6-CCE58286FCDA}" srcOrd="0" destOrd="0" parTransId="{02656F86-2E15-4443-B06D-1465AC02EE6E}" sibTransId="{1173E72E-2EC7-431B-90C3-6B61B91AA9C6}"/>
    <dgm:cxn modelId="{1005F260-1DFC-42C0-867C-C83F03DFE302}" type="presOf" srcId="{1FD6CB62-4DB2-42DA-9F30-AF7A4914A4C2}" destId="{29248C5C-C843-4BAE-A9B4-3F205BDDFE0C}" srcOrd="0" destOrd="0" presId="urn:microsoft.com/office/officeart/2005/8/layout/vList2"/>
    <dgm:cxn modelId="{FF86E42D-8CE2-40F4-A57C-327306B13476}" type="presOf" srcId="{97128BDF-5E95-4A81-B6E6-CCE58286FCDA}" destId="{139D3862-8271-4386-8816-3C791D0FF662}" srcOrd="0" destOrd="0" presId="urn:microsoft.com/office/officeart/2005/8/layout/vList2"/>
    <dgm:cxn modelId="{AF33377D-0ECC-497F-A84F-1D42E7241B6E}" type="presOf" srcId="{9CE59641-AB59-4D36-8D34-D5382CACDA52}" destId="{139D3862-8271-4386-8816-3C791D0FF662}" srcOrd="0" destOrd="2" presId="urn:microsoft.com/office/officeart/2005/8/layout/vList2"/>
    <dgm:cxn modelId="{0A4806DC-E1D3-422F-9168-41D4E3078D23}" srcId="{1FD6CB62-4DB2-42DA-9F30-AF7A4914A4C2}" destId="{7EBC4281-9FE0-4015-B4B1-F0FCD22E5BD6}" srcOrd="1" destOrd="0" parTransId="{5AD7BFF2-950B-4BF3-A3E8-40D00F10EF44}" sibTransId="{1B53944A-AC9F-451E-B40C-5D87D7DE8C22}"/>
    <dgm:cxn modelId="{838E7461-7AB0-414C-B628-CD42A7F973F4}" type="presOf" srcId="{23D595D2-413B-4BB9-8664-13F92BD00D90}" destId="{9CAA44B6-0B92-403A-8C2B-1E606EB3CBE5}" srcOrd="0" destOrd="0" presId="urn:microsoft.com/office/officeart/2005/8/layout/vList2"/>
    <dgm:cxn modelId="{723B5AC9-80DD-4B26-88F2-A1451F6F1B72}" srcId="{3093E6F9-DA9A-4937-A976-1A77479A7338}" destId="{917F923C-88B9-4B32-A486-237DC179B5F1}" srcOrd="0" destOrd="0" parTransId="{640D34F1-E2A7-4A5B-94F1-D681B2CFC60A}" sibTransId="{06A3B806-4424-463F-A168-BD62D74CA922}"/>
    <dgm:cxn modelId="{ED9F09C2-52FF-4535-A0F2-2C3AB2B5EFD5}" type="presOf" srcId="{7F256CC2-A1C1-43DC-AA74-7ADF72CF8BA7}" destId="{9B7EB3A4-52A9-4065-8FF5-C6F2981F39CD}" srcOrd="0" destOrd="0" presId="urn:microsoft.com/office/officeart/2005/8/layout/vList2"/>
    <dgm:cxn modelId="{5E0D58DE-A35A-4148-ACA4-3042D321B394}" srcId="{23D595D2-413B-4BB9-8664-13F92BD00D90}" destId="{CFAE3FF7-A2A1-4DC3-918A-6A3396E9D344}" srcOrd="1" destOrd="0" parTransId="{88AE3CDB-F401-4CCA-8B6D-757745B728E9}" sibTransId="{F5F3890F-B0F4-42DE-BB75-76BE15DBA465}"/>
    <dgm:cxn modelId="{EA202458-4F82-4BF3-B72E-B1D0CDB92E67}" type="presOf" srcId="{81CD26CC-8D12-44E2-8005-D285CFA4F626}" destId="{9B7EB3A4-52A9-4065-8FF5-C6F2981F39CD}" srcOrd="0" destOrd="1" presId="urn:microsoft.com/office/officeart/2005/8/layout/vList2"/>
    <dgm:cxn modelId="{8AE9CEEA-29B7-46DC-ABA8-587ECB3549D8}" srcId="{23D595D2-413B-4BB9-8664-13F92BD00D90}" destId="{4019E75F-9951-4E49-B4F0-F44E99F2EE8E}" srcOrd="2" destOrd="0" parTransId="{E203CE5B-C95C-4D47-9C5C-EDBB0538C392}" sibTransId="{26F8DB29-910D-430B-97B9-D425D46FE55E}"/>
    <dgm:cxn modelId="{80267BA6-E0A7-4BF0-B495-EF6479096191}" type="presOf" srcId="{3093E6F9-DA9A-4937-A976-1A77479A7338}" destId="{8DE66C5E-E893-4E40-866F-513A753EB305}" srcOrd="0" destOrd="0" presId="urn:microsoft.com/office/officeart/2005/8/layout/vList2"/>
    <dgm:cxn modelId="{D3A732D6-4F3E-42C1-8646-0212A0A08225}" type="presOf" srcId="{7EBC4281-9FE0-4015-B4B1-F0FCD22E5BD6}" destId="{139D3862-8271-4386-8816-3C791D0FF662}" srcOrd="0" destOrd="1" presId="urn:microsoft.com/office/officeart/2005/8/layout/vList2"/>
    <dgm:cxn modelId="{33417376-1CEE-43A0-82C7-910C6345F982}" srcId="{917F923C-88B9-4B32-A486-237DC179B5F1}" destId="{81CD26CC-8D12-44E2-8005-D285CFA4F626}" srcOrd="1" destOrd="0" parTransId="{F72AEAB0-CB44-4DB4-94A9-0FB154314ACF}" sibTransId="{AD30F8DE-9146-4D38-8FD6-CCBEED1A0CA8}"/>
    <dgm:cxn modelId="{B2971CDA-049F-4385-9D94-49B07B542AF9}" type="presParOf" srcId="{8DE66C5E-E893-4E40-866F-513A753EB305}" destId="{12156584-A11A-47A1-B2F3-ED5B17307314}" srcOrd="0" destOrd="0" presId="urn:microsoft.com/office/officeart/2005/8/layout/vList2"/>
    <dgm:cxn modelId="{24FC9278-89C9-4938-A26E-C136F86E1AFF}" type="presParOf" srcId="{8DE66C5E-E893-4E40-866F-513A753EB305}" destId="{9B7EB3A4-52A9-4065-8FF5-C6F2981F39CD}" srcOrd="1" destOrd="0" presId="urn:microsoft.com/office/officeart/2005/8/layout/vList2"/>
    <dgm:cxn modelId="{13D31368-B61A-4CE8-9B6C-C8D68F251607}" type="presParOf" srcId="{8DE66C5E-E893-4E40-866F-513A753EB305}" destId="{9CAA44B6-0B92-403A-8C2B-1E606EB3CBE5}" srcOrd="2" destOrd="0" presId="urn:microsoft.com/office/officeart/2005/8/layout/vList2"/>
    <dgm:cxn modelId="{E196B97A-96A2-4B53-9A7A-EA042EA588F3}" type="presParOf" srcId="{8DE66C5E-E893-4E40-866F-513A753EB305}" destId="{E02216E6-6035-45BE-915B-57E78A955C08}" srcOrd="3" destOrd="0" presId="urn:microsoft.com/office/officeart/2005/8/layout/vList2"/>
    <dgm:cxn modelId="{8C1DA10E-3472-4FEF-85BB-5945CBF4401B}" type="presParOf" srcId="{8DE66C5E-E893-4E40-866F-513A753EB305}" destId="{29248C5C-C843-4BAE-A9B4-3F205BDDFE0C}" srcOrd="4" destOrd="0" presId="urn:microsoft.com/office/officeart/2005/8/layout/vList2"/>
    <dgm:cxn modelId="{ECAA014C-A5E8-4FE2-99C4-C6BBAD2C2E58}" type="presParOf" srcId="{8DE66C5E-E893-4E40-866F-513A753EB305}" destId="{139D3862-8271-4386-8816-3C791D0FF66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93E6F9-DA9A-4937-A976-1A77479A7338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17F923C-88B9-4B32-A486-237DC179B5F1}">
      <dgm:prSet phldrT="[Text]"/>
      <dgm:spPr/>
      <dgm:t>
        <a:bodyPr/>
        <a:lstStyle/>
        <a:p>
          <a:r>
            <a:rPr lang="mk-MK" dirty="0" smtClean="0"/>
            <a:t>Проблем со производ/услуга/место...</a:t>
          </a:r>
          <a:endParaRPr lang="en-US" dirty="0"/>
        </a:p>
      </dgm:t>
    </dgm:pt>
    <dgm:pt modelId="{640D34F1-E2A7-4A5B-94F1-D681B2CFC60A}" type="parTrans" cxnId="{723B5AC9-80DD-4B26-88F2-A1451F6F1B72}">
      <dgm:prSet/>
      <dgm:spPr/>
      <dgm:t>
        <a:bodyPr/>
        <a:lstStyle/>
        <a:p>
          <a:endParaRPr lang="en-US"/>
        </a:p>
      </dgm:t>
    </dgm:pt>
    <dgm:pt modelId="{06A3B806-4424-463F-A168-BD62D74CA922}" type="sibTrans" cxnId="{723B5AC9-80DD-4B26-88F2-A1451F6F1B72}">
      <dgm:prSet/>
      <dgm:spPr/>
      <dgm:t>
        <a:bodyPr/>
        <a:lstStyle/>
        <a:p>
          <a:endParaRPr lang="en-US"/>
        </a:p>
      </dgm:t>
    </dgm:pt>
    <dgm:pt modelId="{7F256CC2-A1C1-43DC-AA74-7ADF72CF8BA7}">
      <dgm:prSet phldrT="[Text]"/>
      <dgm:spPr/>
      <dgm:t>
        <a:bodyPr/>
        <a:lstStyle/>
        <a:p>
          <a:r>
            <a:rPr lang="mk-MK" dirty="0" smtClean="0"/>
            <a:t>ДА ЛАНСИРАМЕ НОВА УСЛУГА/ПРОИЗВОД КОЈА ЌЕ БИДЕ ПОАТРАКТИВНА И ПРИВЛЕЧНА</a:t>
          </a:r>
          <a:endParaRPr lang="en-US" dirty="0"/>
        </a:p>
      </dgm:t>
    </dgm:pt>
    <dgm:pt modelId="{DD133493-8E9E-4095-BDF3-77CFB3003211}" type="parTrans" cxnId="{CE7CB164-576A-4896-ACAA-97EC5DFFFA11}">
      <dgm:prSet/>
      <dgm:spPr/>
      <dgm:t>
        <a:bodyPr/>
        <a:lstStyle/>
        <a:p>
          <a:endParaRPr lang="en-US"/>
        </a:p>
      </dgm:t>
    </dgm:pt>
    <dgm:pt modelId="{51634279-9C5E-4CDD-A381-2300EB04C0CA}" type="sibTrans" cxnId="{CE7CB164-576A-4896-ACAA-97EC5DFFFA11}">
      <dgm:prSet/>
      <dgm:spPr/>
      <dgm:t>
        <a:bodyPr/>
        <a:lstStyle/>
        <a:p>
          <a:endParaRPr lang="en-US"/>
        </a:p>
      </dgm:t>
    </dgm:pt>
    <dgm:pt modelId="{23D595D2-413B-4BB9-8664-13F92BD00D90}">
      <dgm:prSet phldrT="[Text]"/>
      <dgm:spPr/>
      <dgm:t>
        <a:bodyPr/>
        <a:lstStyle/>
        <a:p>
          <a:r>
            <a:rPr lang="mk-MK" dirty="0" smtClean="0"/>
            <a:t>Проблем со брендот</a:t>
          </a:r>
          <a:endParaRPr lang="en-US" dirty="0"/>
        </a:p>
      </dgm:t>
    </dgm:pt>
    <dgm:pt modelId="{4D58B0D2-E659-4955-9342-59A2087B18B4}" type="parTrans" cxnId="{D0F09BCB-6409-4555-B6C3-CC50CEC47740}">
      <dgm:prSet/>
      <dgm:spPr/>
      <dgm:t>
        <a:bodyPr/>
        <a:lstStyle/>
        <a:p>
          <a:endParaRPr lang="en-US"/>
        </a:p>
      </dgm:t>
    </dgm:pt>
    <dgm:pt modelId="{7AC8513C-13CB-4514-9B63-169DD3BD0BD3}" type="sibTrans" cxnId="{D0F09BCB-6409-4555-B6C3-CC50CEC47740}">
      <dgm:prSet/>
      <dgm:spPr/>
      <dgm:t>
        <a:bodyPr/>
        <a:lstStyle/>
        <a:p>
          <a:endParaRPr lang="en-US"/>
        </a:p>
      </dgm:t>
    </dgm:pt>
    <dgm:pt modelId="{C5CA6D59-BD72-45E9-AB24-861B807B8DB0}">
      <dgm:prSet phldrT="[Text]"/>
      <dgm:spPr/>
      <dgm:t>
        <a:bodyPr/>
        <a:lstStyle/>
        <a:p>
          <a:r>
            <a:rPr lang="mk-MK" dirty="0" smtClean="0"/>
            <a:t>ДА ГО РЕПОЗИЦИОНИРАМЕ РЕГИОНОТ</a:t>
          </a:r>
          <a:endParaRPr lang="en-US" dirty="0"/>
        </a:p>
      </dgm:t>
    </dgm:pt>
    <dgm:pt modelId="{8455306C-1DA4-4938-ABA1-BE62F05B191B}" type="parTrans" cxnId="{3ABF7623-97F9-4D7E-922D-2BF42B59D6E2}">
      <dgm:prSet/>
      <dgm:spPr/>
      <dgm:t>
        <a:bodyPr/>
        <a:lstStyle/>
        <a:p>
          <a:endParaRPr lang="en-US"/>
        </a:p>
      </dgm:t>
    </dgm:pt>
    <dgm:pt modelId="{172C0AB9-1CA5-41DA-B174-867E06592E5A}" type="sibTrans" cxnId="{3ABF7623-97F9-4D7E-922D-2BF42B59D6E2}">
      <dgm:prSet/>
      <dgm:spPr/>
      <dgm:t>
        <a:bodyPr/>
        <a:lstStyle/>
        <a:p>
          <a:endParaRPr lang="en-US"/>
        </a:p>
      </dgm:t>
    </dgm:pt>
    <dgm:pt modelId="{1FD6CB62-4DB2-42DA-9F30-AF7A4914A4C2}">
      <dgm:prSet phldrT="[Text]"/>
      <dgm:spPr/>
      <dgm:t>
        <a:bodyPr/>
        <a:lstStyle/>
        <a:p>
          <a:r>
            <a:rPr lang="mk-MK" dirty="0" smtClean="0"/>
            <a:t>Проблем со комуникации</a:t>
          </a:r>
          <a:endParaRPr lang="en-US" dirty="0"/>
        </a:p>
      </dgm:t>
    </dgm:pt>
    <dgm:pt modelId="{16FC70DC-15B5-48C0-AF7C-F7AD8BC691A4}" type="parTrans" cxnId="{64DEA3F2-4B10-443F-A934-A351ACB19CFF}">
      <dgm:prSet/>
      <dgm:spPr/>
      <dgm:t>
        <a:bodyPr/>
        <a:lstStyle/>
        <a:p>
          <a:endParaRPr lang="en-US"/>
        </a:p>
      </dgm:t>
    </dgm:pt>
    <dgm:pt modelId="{019BC482-50FB-496D-BC54-B69EE185EF3D}" type="sibTrans" cxnId="{64DEA3F2-4B10-443F-A934-A351ACB19CFF}">
      <dgm:prSet/>
      <dgm:spPr/>
      <dgm:t>
        <a:bodyPr/>
        <a:lstStyle/>
        <a:p>
          <a:endParaRPr lang="en-US"/>
        </a:p>
      </dgm:t>
    </dgm:pt>
    <dgm:pt modelId="{97128BDF-5E95-4A81-B6E6-CCE58286FCDA}">
      <dgm:prSet phldrT="[Text]"/>
      <dgm:spPr/>
      <dgm:t>
        <a:bodyPr/>
        <a:lstStyle/>
        <a:p>
          <a:r>
            <a:rPr lang="mk-MK" dirty="0" smtClean="0"/>
            <a:t>ПОГОЛЕМА МЕДИУМСКА ПОКРИЕНОСТ КОЈА ЌЕ ГИ НАТЕРА КОРИСНИЦИТЕ ПОВЕЌЕ ДА ГО ПОСЕТУВААТ РЕГИОНОТ</a:t>
          </a:r>
          <a:endParaRPr lang="en-US" dirty="0"/>
        </a:p>
      </dgm:t>
    </dgm:pt>
    <dgm:pt modelId="{02656F86-2E15-4443-B06D-1465AC02EE6E}" type="parTrans" cxnId="{036355F8-D3F3-4A1E-924B-7FF7449FF046}">
      <dgm:prSet/>
      <dgm:spPr/>
      <dgm:t>
        <a:bodyPr/>
        <a:lstStyle/>
        <a:p>
          <a:endParaRPr lang="en-US"/>
        </a:p>
      </dgm:t>
    </dgm:pt>
    <dgm:pt modelId="{1173E72E-2EC7-431B-90C3-6B61B91AA9C6}" type="sibTrans" cxnId="{036355F8-D3F3-4A1E-924B-7FF7449FF046}">
      <dgm:prSet/>
      <dgm:spPr/>
      <dgm:t>
        <a:bodyPr/>
        <a:lstStyle/>
        <a:p>
          <a:endParaRPr lang="en-US"/>
        </a:p>
      </dgm:t>
    </dgm:pt>
    <dgm:pt modelId="{8DE66C5E-E893-4E40-866F-513A753EB305}" type="pres">
      <dgm:prSet presAssocID="{3093E6F9-DA9A-4937-A976-1A77479A73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156584-A11A-47A1-B2F3-ED5B17307314}" type="pres">
      <dgm:prSet presAssocID="{917F923C-88B9-4B32-A486-237DC179B5F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7EB3A4-52A9-4065-8FF5-C6F2981F39CD}" type="pres">
      <dgm:prSet presAssocID="{917F923C-88B9-4B32-A486-237DC179B5F1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AA44B6-0B92-403A-8C2B-1E606EB3CBE5}" type="pres">
      <dgm:prSet presAssocID="{23D595D2-413B-4BB9-8664-13F92BD00D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2216E6-6035-45BE-915B-57E78A955C08}" type="pres">
      <dgm:prSet presAssocID="{23D595D2-413B-4BB9-8664-13F92BD00D90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48C5C-C843-4BAE-A9B4-3F205BDDFE0C}" type="pres">
      <dgm:prSet presAssocID="{1FD6CB62-4DB2-42DA-9F30-AF7A4914A4C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9D3862-8271-4386-8816-3C791D0FF662}" type="pres">
      <dgm:prSet presAssocID="{1FD6CB62-4DB2-42DA-9F30-AF7A4914A4C2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666171-D07B-45A1-A235-CDE76F732103}" type="presOf" srcId="{7F256CC2-A1C1-43DC-AA74-7ADF72CF8BA7}" destId="{9B7EB3A4-52A9-4065-8FF5-C6F2981F39CD}" srcOrd="0" destOrd="0" presId="urn:microsoft.com/office/officeart/2005/8/layout/vList2"/>
    <dgm:cxn modelId="{036355F8-D3F3-4A1E-924B-7FF7449FF046}" srcId="{1FD6CB62-4DB2-42DA-9F30-AF7A4914A4C2}" destId="{97128BDF-5E95-4A81-B6E6-CCE58286FCDA}" srcOrd="0" destOrd="0" parTransId="{02656F86-2E15-4443-B06D-1465AC02EE6E}" sibTransId="{1173E72E-2EC7-431B-90C3-6B61B91AA9C6}"/>
    <dgm:cxn modelId="{A7D05D1A-30FA-420F-B113-67B942E75B8A}" type="presOf" srcId="{917F923C-88B9-4B32-A486-237DC179B5F1}" destId="{12156584-A11A-47A1-B2F3-ED5B17307314}" srcOrd="0" destOrd="0" presId="urn:microsoft.com/office/officeart/2005/8/layout/vList2"/>
    <dgm:cxn modelId="{85418F41-3DD4-4275-B5C2-FBD5C22341AB}" type="presOf" srcId="{3093E6F9-DA9A-4937-A976-1A77479A7338}" destId="{8DE66C5E-E893-4E40-866F-513A753EB305}" srcOrd="0" destOrd="0" presId="urn:microsoft.com/office/officeart/2005/8/layout/vList2"/>
    <dgm:cxn modelId="{3ABF7623-97F9-4D7E-922D-2BF42B59D6E2}" srcId="{23D595D2-413B-4BB9-8664-13F92BD00D90}" destId="{C5CA6D59-BD72-45E9-AB24-861B807B8DB0}" srcOrd="0" destOrd="0" parTransId="{8455306C-1DA4-4938-ABA1-BE62F05B191B}" sibTransId="{172C0AB9-1CA5-41DA-B174-867E06592E5A}"/>
    <dgm:cxn modelId="{538AD6D2-6ABC-4E68-961E-590D83FA3597}" type="presOf" srcId="{97128BDF-5E95-4A81-B6E6-CCE58286FCDA}" destId="{139D3862-8271-4386-8816-3C791D0FF662}" srcOrd="0" destOrd="0" presId="urn:microsoft.com/office/officeart/2005/8/layout/vList2"/>
    <dgm:cxn modelId="{64DEA3F2-4B10-443F-A934-A351ACB19CFF}" srcId="{3093E6F9-DA9A-4937-A976-1A77479A7338}" destId="{1FD6CB62-4DB2-42DA-9F30-AF7A4914A4C2}" srcOrd="2" destOrd="0" parTransId="{16FC70DC-15B5-48C0-AF7C-F7AD8BC691A4}" sibTransId="{019BC482-50FB-496D-BC54-B69EE185EF3D}"/>
    <dgm:cxn modelId="{D0F09BCB-6409-4555-B6C3-CC50CEC47740}" srcId="{3093E6F9-DA9A-4937-A976-1A77479A7338}" destId="{23D595D2-413B-4BB9-8664-13F92BD00D90}" srcOrd="1" destOrd="0" parTransId="{4D58B0D2-E659-4955-9342-59A2087B18B4}" sibTransId="{7AC8513C-13CB-4514-9B63-169DD3BD0BD3}"/>
    <dgm:cxn modelId="{642852D6-8D60-4C28-BACB-28BA2C94A2A6}" type="presOf" srcId="{1FD6CB62-4DB2-42DA-9F30-AF7A4914A4C2}" destId="{29248C5C-C843-4BAE-A9B4-3F205BDDFE0C}" srcOrd="0" destOrd="0" presId="urn:microsoft.com/office/officeart/2005/8/layout/vList2"/>
    <dgm:cxn modelId="{CE7CB164-576A-4896-ACAA-97EC5DFFFA11}" srcId="{917F923C-88B9-4B32-A486-237DC179B5F1}" destId="{7F256CC2-A1C1-43DC-AA74-7ADF72CF8BA7}" srcOrd="0" destOrd="0" parTransId="{DD133493-8E9E-4095-BDF3-77CFB3003211}" sibTransId="{51634279-9C5E-4CDD-A381-2300EB04C0CA}"/>
    <dgm:cxn modelId="{723B5AC9-80DD-4B26-88F2-A1451F6F1B72}" srcId="{3093E6F9-DA9A-4937-A976-1A77479A7338}" destId="{917F923C-88B9-4B32-A486-237DC179B5F1}" srcOrd="0" destOrd="0" parTransId="{640D34F1-E2A7-4A5B-94F1-D681B2CFC60A}" sibTransId="{06A3B806-4424-463F-A168-BD62D74CA922}"/>
    <dgm:cxn modelId="{6738B7ED-5572-4D9F-9296-D4E177E98556}" type="presOf" srcId="{23D595D2-413B-4BB9-8664-13F92BD00D90}" destId="{9CAA44B6-0B92-403A-8C2B-1E606EB3CBE5}" srcOrd="0" destOrd="0" presId="urn:microsoft.com/office/officeart/2005/8/layout/vList2"/>
    <dgm:cxn modelId="{0DAD7C23-6475-4D8F-8C87-9DC71076DAFD}" type="presOf" srcId="{C5CA6D59-BD72-45E9-AB24-861B807B8DB0}" destId="{E02216E6-6035-45BE-915B-57E78A955C08}" srcOrd="0" destOrd="0" presId="urn:microsoft.com/office/officeart/2005/8/layout/vList2"/>
    <dgm:cxn modelId="{EC440202-87EB-4ECF-9D52-77D8E2C3975B}" type="presParOf" srcId="{8DE66C5E-E893-4E40-866F-513A753EB305}" destId="{12156584-A11A-47A1-B2F3-ED5B17307314}" srcOrd="0" destOrd="0" presId="urn:microsoft.com/office/officeart/2005/8/layout/vList2"/>
    <dgm:cxn modelId="{08B662D7-8F1E-4815-A26D-5BC605FA21F3}" type="presParOf" srcId="{8DE66C5E-E893-4E40-866F-513A753EB305}" destId="{9B7EB3A4-52A9-4065-8FF5-C6F2981F39CD}" srcOrd="1" destOrd="0" presId="urn:microsoft.com/office/officeart/2005/8/layout/vList2"/>
    <dgm:cxn modelId="{D56C0BD5-EA41-4D87-BE40-FBDA75779B13}" type="presParOf" srcId="{8DE66C5E-E893-4E40-866F-513A753EB305}" destId="{9CAA44B6-0B92-403A-8C2B-1E606EB3CBE5}" srcOrd="2" destOrd="0" presId="urn:microsoft.com/office/officeart/2005/8/layout/vList2"/>
    <dgm:cxn modelId="{C4F6C016-DA93-4FC8-A8BD-D2FB8F56ABD7}" type="presParOf" srcId="{8DE66C5E-E893-4E40-866F-513A753EB305}" destId="{E02216E6-6035-45BE-915B-57E78A955C08}" srcOrd="3" destOrd="0" presId="urn:microsoft.com/office/officeart/2005/8/layout/vList2"/>
    <dgm:cxn modelId="{A48EFE42-BE78-43E5-831D-4C801EFEC669}" type="presParOf" srcId="{8DE66C5E-E893-4E40-866F-513A753EB305}" destId="{29248C5C-C843-4BAE-A9B4-3F205BDDFE0C}" srcOrd="4" destOrd="0" presId="urn:microsoft.com/office/officeart/2005/8/layout/vList2"/>
    <dgm:cxn modelId="{77647B53-298B-43BC-BB9D-71C4C5E89DAC}" type="presParOf" srcId="{8DE66C5E-E893-4E40-866F-513A753EB305}" destId="{139D3862-8271-4386-8816-3C791D0FF66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C6F69-C0DD-4105-9A61-8B3039B2D15B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877EB-B383-4845-91FF-DA7F319AEC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3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9BFF224-688A-4A1B-BF08-3729847CD6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3B12B2C-ED7C-45B6-9E56-09E8E5527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08B99E7-1A06-48BE-8295-6F813DC6F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D65F97F-1448-400E-8C46-117698C20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FC5481F-3511-4797-882F-C31FB650F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8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BE6B98-977A-4AAE-A2EC-480235AC4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8568E8D-C7E6-4EF5-BD10-528E1D977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D8E88D-1E80-4425-A75F-E8035197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00B10F-61E8-45BB-A389-D7330378C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BE49DC-19D7-44DF-9F98-DBB19AA76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8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6DF6C5B-4BC9-449C-A825-492D98CB2B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F5E91F9-90BC-4B3B-BD33-7FBECFBB2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439CDC0-DFE7-441E-AB4F-6060D0E2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92143F-306B-47CE-8768-F06EEACE2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DC7D8B5-3531-48EE-9B2F-D98CDB652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1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ABBBD8-412B-42D4-AE33-1DEA03FC6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F293D6-99F2-4C77-B17F-8C26627E07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D4A782-4F0D-418D-85E0-7B765C215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074ECA-9750-4DBC-A34C-49BA1125E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C921E9-1980-4CF8-92EB-55E084DC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5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DF6BA2-8916-402D-AA99-00FD6495C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FB493EE-9A0A-487D-855A-53DC6059B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8F20431-C155-4876-B649-265B28F1E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103346-2AD0-4F9B-86B7-EED05B2FA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FA0ABC-B199-4918-BD5A-CBE24248A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8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E37A35-E962-4C83-BA7B-C87342794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32E06D5-1E7F-4872-9FA5-3C181C730C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3396CD9-43F3-48F9-A748-5208E1AB8C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D0C443D-A30A-4675-80EE-D94A9F264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E37E108-9E60-4CCE-A286-9DBBB1D8A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060DFC0-5813-4C9E-A844-398A91A11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4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D061E0-EA24-48F8-AA0D-929D65262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E4FC769-5332-45F4-81B1-3267EC499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3108789-3DDB-4E71-8046-D8B81034E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A477BA8-34DC-44F7-A731-F213396CB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193131A-B584-489F-B636-21EDF9307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3F095E4-59CC-44F7-B8A3-6C7EEF8BC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EEF33E9-C719-440E-B330-C9E27A44C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2D12C49-875D-4AB0-BC52-434DA95D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9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9C42CA-7A9D-468E-9779-95233ED4A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71C93A0-6EF1-4270-9ABF-8244457BB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04F3084-4E69-4728-9BEA-1041C3052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76FABB3-088C-405C-B016-DCB6D30BB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3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93F3519-BD9B-4CF6-BE6F-125F16A00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5F0EA4F-4346-47C5-8FD4-999897A5F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78BAE8F-36E0-41A8-8286-5CC152D1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4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AED61B-ADE6-4089-975B-A3EE20883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D5F9F49-DACD-40C9-98F2-1E82D8A74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FE0D1FA-7E9C-428E-A7AE-ADC1C6BB1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BDE9E9F-4903-42DA-B15E-206E895C9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6ED4D8E-5D1D-4684-8F7E-FE1D85664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A9415D7-D0C1-4ECF-9A19-359008040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8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1284D2-A167-41DD-8D7F-84C1BA5FB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672A4A2-3327-41AB-BB48-07F296339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8DC3873-41E1-4737-AD3D-0AB09729B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4EE66B6-A17F-493E-A360-11BFF3B7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72FA449-1261-4E46-86FD-9FE3D001B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62DB028-B1D0-4E99-9150-1E3663D0C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8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5990DDE-6B56-4F9F-88FD-D581FBE9C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6C116F0-77AE-4F9F-ABB0-253D2E1B1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D132A3-84C3-4352-8BB5-7302105F08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F4E9D-3A3A-494F-96FE-D962D202CEE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164254-FA16-4DE3-9882-C8D3CBC87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1E2F2F1-A803-4E55-AFD0-4AC0D99C6E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47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87562" y="800100"/>
            <a:ext cx="7772400" cy="19811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5400" b="1" dirty="0" smtClean="0">
                <a:solidFill>
                  <a:schemeClr val="accent1"/>
                </a:solidFill>
              </a:rPr>
              <a:t>ПРОМОТИВНИ СТРАТЕГИИ И ПР</a:t>
            </a:r>
            <a:endParaRPr lang="mk-MK" sz="54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73362" y="3619500"/>
            <a:ext cx="64008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mk-MK" b="1" dirty="0"/>
              <a:t>п</a:t>
            </a:r>
            <a:r>
              <a:rPr lang="mk-MK" b="1" dirty="0" smtClean="0"/>
              <a:t>роф. д-р Маја Кочоска</a:t>
            </a:r>
            <a:endParaRPr lang="en-GB" b="1" dirty="0" smtClean="0"/>
          </a:p>
          <a:p>
            <a:pPr marL="0" indent="0" algn="ctr">
              <a:buNone/>
            </a:pPr>
            <a:r>
              <a:rPr lang="en-GB" sz="1800" b="1" dirty="0" err="1" smtClean="0"/>
              <a:t>maja.kocoska</a:t>
            </a:r>
            <a:r>
              <a:rPr lang="en-US" sz="1800" b="1" dirty="0" smtClean="0"/>
              <a:t>@mail.com  </a:t>
            </a:r>
          </a:p>
          <a:p>
            <a:pPr marL="0" indent="0" algn="ctr">
              <a:buNone/>
            </a:pPr>
            <a:endParaRPr lang="en-US" sz="1800" b="1" dirty="0" smtClean="0"/>
          </a:p>
          <a:p>
            <a:pPr marL="0" indent="0" algn="ctr">
              <a:buNone/>
            </a:pPr>
            <a:endParaRPr lang="mk-MK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42" y="59055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1" y="59054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42" y="60085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5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ВИДОВИ ИСТРАЖУВАЊА И АЛАТКИ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F8BD50AC-0101-4229-BF36-B3D7AE23BEC5}"/>
              </a:ext>
            </a:extLst>
          </p:cNvPr>
          <p:cNvSpPr/>
          <p:nvPr/>
        </p:nvSpPr>
        <p:spPr>
          <a:xfrm>
            <a:off x="4889500" y="2565399"/>
            <a:ext cx="2413000" cy="2413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Freeform 37">
            <a:extLst>
              <a:ext uri="{FF2B5EF4-FFF2-40B4-BE49-F238E27FC236}">
                <a16:creationId xmlns="" xmlns:a16="http://schemas.microsoft.com/office/drawing/2014/main" id="{949840AE-D91B-4279-86BA-1E1410009C05}"/>
              </a:ext>
            </a:extLst>
          </p:cNvPr>
          <p:cNvSpPr>
            <a:spLocks noEditPoints="1"/>
          </p:cNvSpPr>
          <p:nvPr/>
        </p:nvSpPr>
        <p:spPr bwMode="auto">
          <a:xfrm>
            <a:off x="5954068" y="5161071"/>
            <a:ext cx="283864" cy="283864"/>
          </a:xfrm>
          <a:custGeom>
            <a:avLst/>
            <a:gdLst>
              <a:gd name="T0" fmla="*/ 325 w 596"/>
              <a:gd name="T1" fmla="*/ 420 h 596"/>
              <a:gd name="T2" fmla="*/ 327 w 596"/>
              <a:gd name="T3" fmla="*/ 431 h 596"/>
              <a:gd name="T4" fmla="*/ 272 w 596"/>
              <a:gd name="T5" fmla="*/ 486 h 596"/>
              <a:gd name="T6" fmla="*/ 261 w 596"/>
              <a:gd name="T7" fmla="*/ 484 h 596"/>
              <a:gd name="T8" fmla="*/ 80 w 596"/>
              <a:gd name="T9" fmla="*/ 298 h 596"/>
              <a:gd name="T10" fmla="*/ 261 w 596"/>
              <a:gd name="T11" fmla="*/ 112 h 596"/>
              <a:gd name="T12" fmla="*/ 272 w 596"/>
              <a:gd name="T13" fmla="*/ 110 h 596"/>
              <a:gd name="T14" fmla="*/ 327 w 596"/>
              <a:gd name="T15" fmla="*/ 165 h 596"/>
              <a:gd name="T16" fmla="*/ 325 w 596"/>
              <a:gd name="T17" fmla="*/ 176 h 596"/>
              <a:gd name="T18" fmla="*/ 511 w 596"/>
              <a:gd name="T19" fmla="*/ 240 h 596"/>
              <a:gd name="T20" fmla="*/ 516 w 596"/>
              <a:gd name="T21" fmla="*/ 248 h 596"/>
              <a:gd name="T22" fmla="*/ 513 w 596"/>
              <a:gd name="T23" fmla="*/ 355 h 596"/>
              <a:gd name="T24" fmla="*/ 298 w 596"/>
              <a:gd name="T25" fmla="*/ 0 h 596"/>
              <a:gd name="T26" fmla="*/ 253 w 596"/>
              <a:gd name="T27" fmla="*/ 4 h 596"/>
              <a:gd name="T28" fmla="*/ 210 w 596"/>
              <a:gd name="T29" fmla="*/ 14 h 596"/>
              <a:gd name="T30" fmla="*/ 168 w 596"/>
              <a:gd name="T31" fmla="*/ 30 h 596"/>
              <a:gd name="T32" fmla="*/ 132 w 596"/>
              <a:gd name="T33" fmla="*/ 52 h 596"/>
              <a:gd name="T34" fmla="*/ 97 w 596"/>
              <a:gd name="T35" fmla="*/ 78 h 596"/>
              <a:gd name="T36" fmla="*/ 68 w 596"/>
              <a:gd name="T37" fmla="*/ 109 h 596"/>
              <a:gd name="T38" fmla="*/ 43 w 596"/>
              <a:gd name="T39" fmla="*/ 143 h 596"/>
              <a:gd name="T40" fmla="*/ 24 w 596"/>
              <a:gd name="T41" fmla="*/ 182 h 596"/>
              <a:gd name="T42" fmla="*/ 10 w 596"/>
              <a:gd name="T43" fmla="*/ 223 h 596"/>
              <a:gd name="T44" fmla="*/ 1 w 596"/>
              <a:gd name="T45" fmla="*/ 268 h 596"/>
              <a:gd name="T46" fmla="*/ 0 w 596"/>
              <a:gd name="T47" fmla="*/ 313 h 596"/>
              <a:gd name="T48" fmla="*/ 6 w 596"/>
              <a:gd name="T49" fmla="*/ 358 h 596"/>
              <a:gd name="T50" fmla="*/ 18 w 596"/>
              <a:gd name="T51" fmla="*/ 400 h 596"/>
              <a:gd name="T52" fmla="*/ 36 w 596"/>
              <a:gd name="T53" fmla="*/ 440 h 596"/>
              <a:gd name="T54" fmla="*/ 59 w 596"/>
              <a:gd name="T55" fmla="*/ 476 h 596"/>
              <a:gd name="T56" fmla="*/ 87 w 596"/>
              <a:gd name="T57" fmla="*/ 508 h 596"/>
              <a:gd name="T58" fmla="*/ 120 w 596"/>
              <a:gd name="T59" fmla="*/ 537 h 596"/>
              <a:gd name="T60" fmla="*/ 156 w 596"/>
              <a:gd name="T61" fmla="*/ 560 h 596"/>
              <a:gd name="T62" fmla="*/ 195 w 596"/>
              <a:gd name="T63" fmla="*/ 578 h 596"/>
              <a:gd name="T64" fmla="*/ 238 w 596"/>
              <a:gd name="T65" fmla="*/ 589 h 596"/>
              <a:gd name="T66" fmla="*/ 283 w 596"/>
              <a:gd name="T67" fmla="*/ 596 h 596"/>
              <a:gd name="T68" fmla="*/ 328 w 596"/>
              <a:gd name="T69" fmla="*/ 595 h 596"/>
              <a:gd name="T70" fmla="*/ 373 w 596"/>
              <a:gd name="T71" fmla="*/ 586 h 596"/>
              <a:gd name="T72" fmla="*/ 414 w 596"/>
              <a:gd name="T73" fmla="*/ 572 h 596"/>
              <a:gd name="T74" fmla="*/ 452 w 596"/>
              <a:gd name="T75" fmla="*/ 553 h 596"/>
              <a:gd name="T76" fmla="*/ 487 w 596"/>
              <a:gd name="T77" fmla="*/ 528 h 596"/>
              <a:gd name="T78" fmla="*/ 518 w 596"/>
              <a:gd name="T79" fmla="*/ 499 h 596"/>
              <a:gd name="T80" fmla="*/ 545 w 596"/>
              <a:gd name="T81" fmla="*/ 464 h 596"/>
              <a:gd name="T82" fmla="*/ 566 w 596"/>
              <a:gd name="T83" fmla="*/ 427 h 596"/>
              <a:gd name="T84" fmla="*/ 582 w 596"/>
              <a:gd name="T85" fmla="*/ 386 h 596"/>
              <a:gd name="T86" fmla="*/ 593 w 596"/>
              <a:gd name="T87" fmla="*/ 343 h 596"/>
              <a:gd name="T88" fmla="*/ 596 w 596"/>
              <a:gd name="T89" fmla="*/ 298 h 596"/>
              <a:gd name="T90" fmla="*/ 593 w 596"/>
              <a:gd name="T91" fmla="*/ 253 h 596"/>
              <a:gd name="T92" fmla="*/ 582 w 596"/>
              <a:gd name="T93" fmla="*/ 209 h 596"/>
              <a:gd name="T94" fmla="*/ 566 w 596"/>
              <a:gd name="T95" fmla="*/ 169 h 596"/>
              <a:gd name="T96" fmla="*/ 545 w 596"/>
              <a:gd name="T97" fmla="*/ 132 h 596"/>
              <a:gd name="T98" fmla="*/ 518 w 596"/>
              <a:gd name="T99" fmla="*/ 98 h 596"/>
              <a:gd name="T100" fmla="*/ 487 w 596"/>
              <a:gd name="T101" fmla="*/ 68 h 596"/>
              <a:gd name="T102" fmla="*/ 452 w 596"/>
              <a:gd name="T103" fmla="*/ 43 h 596"/>
              <a:gd name="T104" fmla="*/ 414 w 596"/>
              <a:gd name="T105" fmla="*/ 24 h 596"/>
              <a:gd name="T106" fmla="*/ 373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506" y="357"/>
                </a:moveTo>
                <a:lnTo>
                  <a:pt x="262" y="357"/>
                </a:lnTo>
                <a:lnTo>
                  <a:pt x="325" y="420"/>
                </a:lnTo>
                <a:lnTo>
                  <a:pt x="327" y="423"/>
                </a:lnTo>
                <a:lnTo>
                  <a:pt x="327" y="427"/>
                </a:lnTo>
                <a:lnTo>
                  <a:pt x="327" y="431"/>
                </a:lnTo>
                <a:lnTo>
                  <a:pt x="325" y="434"/>
                </a:lnTo>
                <a:lnTo>
                  <a:pt x="275" y="484"/>
                </a:lnTo>
                <a:lnTo>
                  <a:pt x="272" y="486"/>
                </a:lnTo>
                <a:lnTo>
                  <a:pt x="268" y="487"/>
                </a:lnTo>
                <a:lnTo>
                  <a:pt x="265" y="486"/>
                </a:lnTo>
                <a:lnTo>
                  <a:pt x="261" y="484"/>
                </a:lnTo>
                <a:lnTo>
                  <a:pt x="82" y="305"/>
                </a:lnTo>
                <a:lnTo>
                  <a:pt x="80" y="302"/>
                </a:lnTo>
                <a:lnTo>
                  <a:pt x="80" y="298"/>
                </a:lnTo>
                <a:lnTo>
                  <a:pt x="80" y="295"/>
                </a:lnTo>
                <a:lnTo>
                  <a:pt x="82" y="291"/>
                </a:lnTo>
                <a:lnTo>
                  <a:pt x="261" y="112"/>
                </a:lnTo>
                <a:lnTo>
                  <a:pt x="265" y="110"/>
                </a:lnTo>
                <a:lnTo>
                  <a:pt x="268" y="109"/>
                </a:lnTo>
                <a:lnTo>
                  <a:pt x="272" y="110"/>
                </a:lnTo>
                <a:lnTo>
                  <a:pt x="275" y="112"/>
                </a:lnTo>
                <a:lnTo>
                  <a:pt x="325" y="162"/>
                </a:lnTo>
                <a:lnTo>
                  <a:pt x="327" y="165"/>
                </a:lnTo>
                <a:lnTo>
                  <a:pt x="327" y="169"/>
                </a:lnTo>
                <a:lnTo>
                  <a:pt x="327" y="173"/>
                </a:lnTo>
                <a:lnTo>
                  <a:pt x="325" y="176"/>
                </a:lnTo>
                <a:lnTo>
                  <a:pt x="262" y="238"/>
                </a:lnTo>
                <a:lnTo>
                  <a:pt x="506" y="238"/>
                </a:lnTo>
                <a:lnTo>
                  <a:pt x="511" y="240"/>
                </a:lnTo>
                <a:lnTo>
                  <a:pt x="513" y="242"/>
                </a:lnTo>
                <a:lnTo>
                  <a:pt x="515" y="245"/>
                </a:lnTo>
                <a:lnTo>
                  <a:pt x="516" y="248"/>
                </a:lnTo>
                <a:lnTo>
                  <a:pt x="516" y="348"/>
                </a:lnTo>
                <a:lnTo>
                  <a:pt x="515" y="352"/>
                </a:lnTo>
                <a:lnTo>
                  <a:pt x="513" y="355"/>
                </a:lnTo>
                <a:lnTo>
                  <a:pt x="511" y="357"/>
                </a:lnTo>
                <a:lnTo>
                  <a:pt x="506" y="357"/>
                </a:lnTo>
                <a:close/>
                <a:moveTo>
                  <a:pt x="298" y="0"/>
                </a:moveTo>
                <a:lnTo>
                  <a:pt x="283" y="1"/>
                </a:lnTo>
                <a:lnTo>
                  <a:pt x="268" y="2"/>
                </a:lnTo>
                <a:lnTo>
                  <a:pt x="253" y="4"/>
                </a:lnTo>
                <a:lnTo>
                  <a:pt x="238" y="6"/>
                </a:lnTo>
                <a:lnTo>
                  <a:pt x="224" y="10"/>
                </a:lnTo>
                <a:lnTo>
                  <a:pt x="210" y="14"/>
                </a:lnTo>
                <a:lnTo>
                  <a:pt x="195" y="18"/>
                </a:lnTo>
                <a:lnTo>
                  <a:pt x="183" y="24"/>
                </a:lnTo>
                <a:lnTo>
                  <a:pt x="168" y="30"/>
                </a:lnTo>
                <a:lnTo>
                  <a:pt x="156" y="37"/>
                </a:lnTo>
                <a:lnTo>
                  <a:pt x="144" y="43"/>
                </a:lnTo>
                <a:lnTo>
                  <a:pt x="132" y="52"/>
                </a:lnTo>
                <a:lnTo>
                  <a:pt x="120" y="59"/>
                </a:lnTo>
                <a:lnTo>
                  <a:pt x="108" y="68"/>
                </a:lnTo>
                <a:lnTo>
                  <a:pt x="97" y="78"/>
                </a:lnTo>
                <a:lnTo>
                  <a:pt x="87" y="87"/>
                </a:lnTo>
                <a:lnTo>
                  <a:pt x="78" y="98"/>
                </a:lnTo>
                <a:lnTo>
                  <a:pt x="68" y="109"/>
                </a:lnTo>
                <a:lnTo>
                  <a:pt x="59" y="120"/>
                </a:lnTo>
                <a:lnTo>
                  <a:pt x="51" y="132"/>
                </a:lnTo>
                <a:lnTo>
                  <a:pt x="43" y="143"/>
                </a:lnTo>
                <a:lnTo>
                  <a:pt x="36" y="156"/>
                </a:lnTo>
                <a:lnTo>
                  <a:pt x="29" y="169"/>
                </a:lnTo>
                <a:lnTo>
                  <a:pt x="24" y="182"/>
                </a:lnTo>
                <a:lnTo>
                  <a:pt x="18" y="195"/>
                </a:lnTo>
                <a:lnTo>
                  <a:pt x="13" y="209"/>
                </a:lnTo>
                <a:lnTo>
                  <a:pt x="10" y="223"/>
                </a:lnTo>
                <a:lnTo>
                  <a:pt x="6" y="238"/>
                </a:lnTo>
                <a:lnTo>
                  <a:pt x="3" y="253"/>
                </a:lnTo>
                <a:lnTo>
                  <a:pt x="1" y="268"/>
                </a:lnTo>
                <a:lnTo>
                  <a:pt x="0" y="283"/>
                </a:lnTo>
                <a:lnTo>
                  <a:pt x="0" y="298"/>
                </a:lnTo>
                <a:lnTo>
                  <a:pt x="0" y="313"/>
                </a:lnTo>
                <a:lnTo>
                  <a:pt x="1" y="328"/>
                </a:lnTo>
                <a:lnTo>
                  <a:pt x="3" y="343"/>
                </a:lnTo>
                <a:lnTo>
                  <a:pt x="6" y="358"/>
                </a:lnTo>
                <a:lnTo>
                  <a:pt x="10" y="372"/>
                </a:lnTo>
                <a:lnTo>
                  <a:pt x="13" y="386"/>
                </a:lnTo>
                <a:lnTo>
                  <a:pt x="18" y="400"/>
                </a:lnTo>
                <a:lnTo>
                  <a:pt x="24" y="413"/>
                </a:lnTo>
                <a:lnTo>
                  <a:pt x="29" y="427"/>
                </a:lnTo>
                <a:lnTo>
                  <a:pt x="36" y="440"/>
                </a:lnTo>
                <a:lnTo>
                  <a:pt x="43" y="452"/>
                </a:lnTo>
                <a:lnTo>
                  <a:pt x="51" y="464"/>
                </a:lnTo>
                <a:lnTo>
                  <a:pt x="59" y="476"/>
                </a:lnTo>
                <a:lnTo>
                  <a:pt x="68" y="488"/>
                </a:lnTo>
                <a:lnTo>
                  <a:pt x="78" y="499"/>
                </a:lnTo>
                <a:lnTo>
                  <a:pt x="87" y="508"/>
                </a:lnTo>
                <a:lnTo>
                  <a:pt x="97" y="518"/>
                </a:lnTo>
                <a:lnTo>
                  <a:pt x="108" y="528"/>
                </a:lnTo>
                <a:lnTo>
                  <a:pt x="120" y="537"/>
                </a:lnTo>
                <a:lnTo>
                  <a:pt x="132" y="545"/>
                </a:lnTo>
                <a:lnTo>
                  <a:pt x="144" y="553"/>
                </a:lnTo>
                <a:lnTo>
                  <a:pt x="156" y="560"/>
                </a:lnTo>
                <a:lnTo>
                  <a:pt x="168" y="567"/>
                </a:lnTo>
                <a:lnTo>
                  <a:pt x="183" y="572"/>
                </a:lnTo>
                <a:lnTo>
                  <a:pt x="195" y="578"/>
                </a:lnTo>
                <a:lnTo>
                  <a:pt x="210" y="583"/>
                </a:lnTo>
                <a:lnTo>
                  <a:pt x="224" y="586"/>
                </a:lnTo>
                <a:lnTo>
                  <a:pt x="238" y="589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3" y="593"/>
                </a:lnTo>
                <a:lnTo>
                  <a:pt x="357" y="589"/>
                </a:lnTo>
                <a:lnTo>
                  <a:pt x="373" y="586"/>
                </a:lnTo>
                <a:lnTo>
                  <a:pt x="387" y="583"/>
                </a:lnTo>
                <a:lnTo>
                  <a:pt x="401" y="578"/>
                </a:lnTo>
                <a:lnTo>
                  <a:pt x="414" y="572"/>
                </a:lnTo>
                <a:lnTo>
                  <a:pt x="427" y="567"/>
                </a:lnTo>
                <a:lnTo>
                  <a:pt x="440" y="560"/>
                </a:lnTo>
                <a:lnTo>
                  <a:pt x="452" y="553"/>
                </a:lnTo>
                <a:lnTo>
                  <a:pt x="464" y="545"/>
                </a:lnTo>
                <a:lnTo>
                  <a:pt x="476" y="537"/>
                </a:lnTo>
                <a:lnTo>
                  <a:pt x="487" y="528"/>
                </a:lnTo>
                <a:lnTo>
                  <a:pt x="498" y="518"/>
                </a:lnTo>
                <a:lnTo>
                  <a:pt x="509" y="508"/>
                </a:lnTo>
                <a:lnTo>
                  <a:pt x="518" y="499"/>
                </a:lnTo>
                <a:lnTo>
                  <a:pt x="528" y="488"/>
                </a:lnTo>
                <a:lnTo>
                  <a:pt x="537" y="476"/>
                </a:lnTo>
                <a:lnTo>
                  <a:pt x="545" y="464"/>
                </a:lnTo>
                <a:lnTo>
                  <a:pt x="553" y="452"/>
                </a:lnTo>
                <a:lnTo>
                  <a:pt x="559" y="440"/>
                </a:lnTo>
                <a:lnTo>
                  <a:pt x="566" y="427"/>
                </a:lnTo>
                <a:lnTo>
                  <a:pt x="572" y="413"/>
                </a:lnTo>
                <a:lnTo>
                  <a:pt x="578" y="400"/>
                </a:lnTo>
                <a:lnTo>
                  <a:pt x="582" y="386"/>
                </a:lnTo>
                <a:lnTo>
                  <a:pt x="586" y="372"/>
                </a:lnTo>
                <a:lnTo>
                  <a:pt x="590" y="358"/>
                </a:lnTo>
                <a:lnTo>
                  <a:pt x="593" y="343"/>
                </a:lnTo>
                <a:lnTo>
                  <a:pt x="594" y="328"/>
                </a:lnTo>
                <a:lnTo>
                  <a:pt x="595" y="313"/>
                </a:lnTo>
                <a:lnTo>
                  <a:pt x="596" y="298"/>
                </a:lnTo>
                <a:lnTo>
                  <a:pt x="595" y="283"/>
                </a:lnTo>
                <a:lnTo>
                  <a:pt x="594" y="268"/>
                </a:lnTo>
                <a:lnTo>
                  <a:pt x="593" y="253"/>
                </a:lnTo>
                <a:lnTo>
                  <a:pt x="590" y="238"/>
                </a:lnTo>
                <a:lnTo>
                  <a:pt x="586" y="223"/>
                </a:lnTo>
                <a:lnTo>
                  <a:pt x="582" y="209"/>
                </a:lnTo>
                <a:lnTo>
                  <a:pt x="578" y="195"/>
                </a:lnTo>
                <a:lnTo>
                  <a:pt x="572" y="182"/>
                </a:lnTo>
                <a:lnTo>
                  <a:pt x="566" y="169"/>
                </a:lnTo>
                <a:lnTo>
                  <a:pt x="559" y="156"/>
                </a:lnTo>
                <a:lnTo>
                  <a:pt x="553" y="143"/>
                </a:lnTo>
                <a:lnTo>
                  <a:pt x="545" y="132"/>
                </a:lnTo>
                <a:lnTo>
                  <a:pt x="537" y="120"/>
                </a:lnTo>
                <a:lnTo>
                  <a:pt x="528" y="109"/>
                </a:lnTo>
                <a:lnTo>
                  <a:pt x="518" y="98"/>
                </a:lnTo>
                <a:lnTo>
                  <a:pt x="509" y="87"/>
                </a:lnTo>
                <a:lnTo>
                  <a:pt x="498" y="78"/>
                </a:lnTo>
                <a:lnTo>
                  <a:pt x="487" y="68"/>
                </a:lnTo>
                <a:lnTo>
                  <a:pt x="476" y="59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4" y="24"/>
                </a:lnTo>
                <a:lnTo>
                  <a:pt x="401" y="18"/>
                </a:lnTo>
                <a:lnTo>
                  <a:pt x="387" y="14"/>
                </a:lnTo>
                <a:lnTo>
                  <a:pt x="373" y="10"/>
                </a:lnTo>
                <a:lnTo>
                  <a:pt x="357" y="6"/>
                </a:lnTo>
                <a:lnTo>
                  <a:pt x="343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8">
            <a:extLst>
              <a:ext uri="{FF2B5EF4-FFF2-40B4-BE49-F238E27FC236}">
                <a16:creationId xmlns="" xmlns:a16="http://schemas.microsoft.com/office/drawing/2014/main" id="{6D99A04A-3517-4E07-B456-79186FA2C9A7}"/>
              </a:ext>
            </a:extLst>
          </p:cNvPr>
          <p:cNvSpPr>
            <a:spLocks noEditPoints="1"/>
          </p:cNvSpPr>
          <p:nvPr/>
        </p:nvSpPr>
        <p:spPr bwMode="auto">
          <a:xfrm>
            <a:off x="5954068" y="2098864"/>
            <a:ext cx="283864" cy="283864"/>
          </a:xfrm>
          <a:custGeom>
            <a:avLst/>
            <a:gdLst>
              <a:gd name="T0" fmla="*/ 328 w 596"/>
              <a:gd name="T1" fmla="*/ 487 h 596"/>
              <a:gd name="T2" fmla="*/ 271 w 596"/>
              <a:gd name="T3" fmla="*/ 434 h 596"/>
              <a:gd name="T4" fmla="*/ 269 w 596"/>
              <a:gd name="T5" fmla="*/ 423 h 596"/>
              <a:gd name="T6" fmla="*/ 90 w 596"/>
              <a:gd name="T7" fmla="*/ 357 h 596"/>
              <a:gd name="T8" fmla="*/ 81 w 596"/>
              <a:gd name="T9" fmla="*/ 352 h 596"/>
              <a:gd name="T10" fmla="*/ 81 w 596"/>
              <a:gd name="T11" fmla="*/ 245 h 596"/>
              <a:gd name="T12" fmla="*/ 90 w 596"/>
              <a:gd name="T13" fmla="*/ 238 h 596"/>
              <a:gd name="T14" fmla="*/ 269 w 596"/>
              <a:gd name="T15" fmla="*/ 173 h 596"/>
              <a:gd name="T16" fmla="*/ 271 w 596"/>
              <a:gd name="T17" fmla="*/ 162 h 596"/>
              <a:gd name="T18" fmla="*/ 328 w 596"/>
              <a:gd name="T19" fmla="*/ 110 h 596"/>
              <a:gd name="T20" fmla="*/ 514 w 596"/>
              <a:gd name="T21" fmla="*/ 291 h 596"/>
              <a:gd name="T22" fmla="*/ 516 w 596"/>
              <a:gd name="T23" fmla="*/ 302 h 596"/>
              <a:gd name="T24" fmla="*/ 298 w 596"/>
              <a:gd name="T25" fmla="*/ 0 h 596"/>
              <a:gd name="T26" fmla="*/ 253 w 596"/>
              <a:gd name="T27" fmla="*/ 4 h 596"/>
              <a:gd name="T28" fmla="*/ 210 w 596"/>
              <a:gd name="T29" fmla="*/ 14 h 596"/>
              <a:gd name="T30" fmla="*/ 170 w 596"/>
              <a:gd name="T31" fmla="*/ 30 h 596"/>
              <a:gd name="T32" fmla="*/ 132 w 596"/>
              <a:gd name="T33" fmla="*/ 52 h 596"/>
              <a:gd name="T34" fmla="*/ 98 w 596"/>
              <a:gd name="T35" fmla="*/ 78 h 596"/>
              <a:gd name="T36" fmla="*/ 69 w 596"/>
              <a:gd name="T37" fmla="*/ 109 h 596"/>
              <a:gd name="T38" fmla="*/ 43 w 596"/>
              <a:gd name="T39" fmla="*/ 143 h 596"/>
              <a:gd name="T40" fmla="*/ 24 w 596"/>
              <a:gd name="T41" fmla="*/ 182 h 596"/>
              <a:gd name="T42" fmla="*/ 10 w 596"/>
              <a:gd name="T43" fmla="*/ 223 h 596"/>
              <a:gd name="T44" fmla="*/ 2 w 596"/>
              <a:gd name="T45" fmla="*/ 268 h 596"/>
              <a:gd name="T46" fmla="*/ 1 w 596"/>
              <a:gd name="T47" fmla="*/ 313 h 596"/>
              <a:gd name="T48" fmla="*/ 7 w 596"/>
              <a:gd name="T49" fmla="*/ 358 h 596"/>
              <a:gd name="T50" fmla="*/ 19 w 596"/>
              <a:gd name="T51" fmla="*/ 400 h 596"/>
              <a:gd name="T52" fmla="*/ 37 w 596"/>
              <a:gd name="T53" fmla="*/ 440 h 596"/>
              <a:gd name="T54" fmla="*/ 60 w 596"/>
              <a:gd name="T55" fmla="*/ 476 h 596"/>
              <a:gd name="T56" fmla="*/ 88 w 596"/>
              <a:gd name="T57" fmla="*/ 508 h 596"/>
              <a:gd name="T58" fmla="*/ 120 w 596"/>
              <a:gd name="T59" fmla="*/ 537 h 596"/>
              <a:gd name="T60" fmla="*/ 157 w 596"/>
              <a:gd name="T61" fmla="*/ 560 h 596"/>
              <a:gd name="T62" fmla="*/ 197 w 596"/>
              <a:gd name="T63" fmla="*/ 578 h 596"/>
              <a:gd name="T64" fmla="*/ 239 w 596"/>
              <a:gd name="T65" fmla="*/ 589 h 596"/>
              <a:gd name="T66" fmla="*/ 283 w 596"/>
              <a:gd name="T67" fmla="*/ 596 h 596"/>
              <a:gd name="T68" fmla="*/ 328 w 596"/>
              <a:gd name="T69" fmla="*/ 595 h 596"/>
              <a:gd name="T70" fmla="*/ 373 w 596"/>
              <a:gd name="T71" fmla="*/ 586 h 596"/>
              <a:gd name="T72" fmla="*/ 415 w 596"/>
              <a:gd name="T73" fmla="*/ 572 h 596"/>
              <a:gd name="T74" fmla="*/ 453 w 596"/>
              <a:gd name="T75" fmla="*/ 553 h 596"/>
              <a:gd name="T76" fmla="*/ 488 w 596"/>
              <a:gd name="T77" fmla="*/ 528 h 596"/>
              <a:gd name="T78" fmla="*/ 519 w 596"/>
              <a:gd name="T79" fmla="*/ 499 h 596"/>
              <a:gd name="T80" fmla="*/ 546 w 596"/>
              <a:gd name="T81" fmla="*/ 464 h 596"/>
              <a:gd name="T82" fmla="*/ 567 w 596"/>
              <a:gd name="T83" fmla="*/ 427 h 596"/>
              <a:gd name="T84" fmla="*/ 583 w 596"/>
              <a:gd name="T85" fmla="*/ 386 h 596"/>
              <a:gd name="T86" fmla="*/ 593 w 596"/>
              <a:gd name="T87" fmla="*/ 343 h 596"/>
              <a:gd name="T88" fmla="*/ 596 w 596"/>
              <a:gd name="T89" fmla="*/ 298 h 596"/>
              <a:gd name="T90" fmla="*/ 593 w 596"/>
              <a:gd name="T91" fmla="*/ 253 h 596"/>
              <a:gd name="T92" fmla="*/ 583 w 596"/>
              <a:gd name="T93" fmla="*/ 209 h 596"/>
              <a:gd name="T94" fmla="*/ 567 w 596"/>
              <a:gd name="T95" fmla="*/ 169 h 596"/>
              <a:gd name="T96" fmla="*/ 546 w 596"/>
              <a:gd name="T97" fmla="*/ 132 h 596"/>
              <a:gd name="T98" fmla="*/ 519 w 596"/>
              <a:gd name="T99" fmla="*/ 98 h 596"/>
              <a:gd name="T100" fmla="*/ 488 w 596"/>
              <a:gd name="T101" fmla="*/ 68 h 596"/>
              <a:gd name="T102" fmla="*/ 453 w 596"/>
              <a:gd name="T103" fmla="*/ 43 h 596"/>
              <a:gd name="T104" fmla="*/ 415 w 596"/>
              <a:gd name="T105" fmla="*/ 24 h 596"/>
              <a:gd name="T106" fmla="*/ 373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335" y="484"/>
                </a:moveTo>
                <a:lnTo>
                  <a:pt x="332" y="486"/>
                </a:lnTo>
                <a:lnTo>
                  <a:pt x="328" y="487"/>
                </a:lnTo>
                <a:lnTo>
                  <a:pt x="324" y="486"/>
                </a:lnTo>
                <a:lnTo>
                  <a:pt x="321" y="484"/>
                </a:lnTo>
                <a:lnTo>
                  <a:pt x="271" y="434"/>
                </a:lnTo>
                <a:lnTo>
                  <a:pt x="269" y="431"/>
                </a:lnTo>
                <a:lnTo>
                  <a:pt x="269" y="427"/>
                </a:lnTo>
                <a:lnTo>
                  <a:pt x="269" y="423"/>
                </a:lnTo>
                <a:lnTo>
                  <a:pt x="271" y="420"/>
                </a:lnTo>
                <a:lnTo>
                  <a:pt x="334" y="357"/>
                </a:lnTo>
                <a:lnTo>
                  <a:pt x="90" y="357"/>
                </a:lnTo>
                <a:lnTo>
                  <a:pt x="87" y="357"/>
                </a:lnTo>
                <a:lnTo>
                  <a:pt x="83" y="355"/>
                </a:lnTo>
                <a:lnTo>
                  <a:pt x="81" y="352"/>
                </a:lnTo>
                <a:lnTo>
                  <a:pt x="80" y="348"/>
                </a:lnTo>
                <a:lnTo>
                  <a:pt x="80" y="248"/>
                </a:lnTo>
                <a:lnTo>
                  <a:pt x="81" y="245"/>
                </a:lnTo>
                <a:lnTo>
                  <a:pt x="83" y="242"/>
                </a:lnTo>
                <a:lnTo>
                  <a:pt x="87" y="240"/>
                </a:lnTo>
                <a:lnTo>
                  <a:pt x="90" y="238"/>
                </a:lnTo>
                <a:lnTo>
                  <a:pt x="334" y="238"/>
                </a:lnTo>
                <a:lnTo>
                  <a:pt x="271" y="176"/>
                </a:lnTo>
                <a:lnTo>
                  <a:pt x="269" y="173"/>
                </a:lnTo>
                <a:lnTo>
                  <a:pt x="269" y="169"/>
                </a:lnTo>
                <a:lnTo>
                  <a:pt x="269" y="165"/>
                </a:lnTo>
                <a:lnTo>
                  <a:pt x="271" y="162"/>
                </a:lnTo>
                <a:lnTo>
                  <a:pt x="321" y="112"/>
                </a:lnTo>
                <a:lnTo>
                  <a:pt x="324" y="110"/>
                </a:lnTo>
                <a:lnTo>
                  <a:pt x="328" y="110"/>
                </a:lnTo>
                <a:lnTo>
                  <a:pt x="332" y="110"/>
                </a:lnTo>
                <a:lnTo>
                  <a:pt x="335" y="112"/>
                </a:lnTo>
                <a:lnTo>
                  <a:pt x="514" y="291"/>
                </a:lnTo>
                <a:lnTo>
                  <a:pt x="516" y="295"/>
                </a:lnTo>
                <a:lnTo>
                  <a:pt x="517" y="298"/>
                </a:lnTo>
                <a:lnTo>
                  <a:pt x="516" y="302"/>
                </a:lnTo>
                <a:lnTo>
                  <a:pt x="514" y="305"/>
                </a:lnTo>
                <a:lnTo>
                  <a:pt x="335" y="484"/>
                </a:lnTo>
                <a:close/>
                <a:moveTo>
                  <a:pt x="298" y="0"/>
                </a:moveTo>
                <a:lnTo>
                  <a:pt x="283" y="1"/>
                </a:lnTo>
                <a:lnTo>
                  <a:pt x="268" y="2"/>
                </a:lnTo>
                <a:lnTo>
                  <a:pt x="253" y="4"/>
                </a:lnTo>
                <a:lnTo>
                  <a:pt x="239" y="6"/>
                </a:lnTo>
                <a:lnTo>
                  <a:pt x="224" y="10"/>
                </a:lnTo>
                <a:lnTo>
                  <a:pt x="210" y="14"/>
                </a:lnTo>
                <a:lnTo>
                  <a:pt x="197" y="18"/>
                </a:lnTo>
                <a:lnTo>
                  <a:pt x="183" y="24"/>
                </a:lnTo>
                <a:lnTo>
                  <a:pt x="170" y="30"/>
                </a:lnTo>
                <a:lnTo>
                  <a:pt x="157" y="37"/>
                </a:lnTo>
                <a:lnTo>
                  <a:pt x="144" y="43"/>
                </a:lnTo>
                <a:lnTo>
                  <a:pt x="132" y="52"/>
                </a:lnTo>
                <a:lnTo>
                  <a:pt x="120" y="59"/>
                </a:lnTo>
                <a:lnTo>
                  <a:pt x="109" y="68"/>
                </a:lnTo>
                <a:lnTo>
                  <a:pt x="98" y="78"/>
                </a:lnTo>
                <a:lnTo>
                  <a:pt x="88" y="87"/>
                </a:lnTo>
                <a:lnTo>
                  <a:pt x="78" y="98"/>
                </a:lnTo>
                <a:lnTo>
                  <a:pt x="69" y="109"/>
                </a:lnTo>
                <a:lnTo>
                  <a:pt x="60" y="120"/>
                </a:lnTo>
                <a:lnTo>
                  <a:pt x="52" y="132"/>
                </a:lnTo>
                <a:lnTo>
                  <a:pt x="43" y="143"/>
                </a:lnTo>
                <a:lnTo>
                  <a:pt x="37" y="156"/>
                </a:lnTo>
                <a:lnTo>
                  <a:pt x="30" y="169"/>
                </a:lnTo>
                <a:lnTo>
                  <a:pt x="24" y="182"/>
                </a:lnTo>
                <a:lnTo>
                  <a:pt x="19" y="195"/>
                </a:lnTo>
                <a:lnTo>
                  <a:pt x="14" y="209"/>
                </a:lnTo>
                <a:lnTo>
                  <a:pt x="10" y="223"/>
                </a:lnTo>
                <a:lnTo>
                  <a:pt x="7" y="238"/>
                </a:lnTo>
                <a:lnTo>
                  <a:pt x="4" y="253"/>
                </a:lnTo>
                <a:lnTo>
                  <a:pt x="2" y="268"/>
                </a:lnTo>
                <a:lnTo>
                  <a:pt x="1" y="283"/>
                </a:lnTo>
                <a:lnTo>
                  <a:pt x="0" y="298"/>
                </a:lnTo>
                <a:lnTo>
                  <a:pt x="1" y="313"/>
                </a:lnTo>
                <a:lnTo>
                  <a:pt x="2" y="328"/>
                </a:lnTo>
                <a:lnTo>
                  <a:pt x="4" y="343"/>
                </a:lnTo>
                <a:lnTo>
                  <a:pt x="7" y="358"/>
                </a:lnTo>
                <a:lnTo>
                  <a:pt x="10" y="372"/>
                </a:lnTo>
                <a:lnTo>
                  <a:pt x="14" y="386"/>
                </a:lnTo>
                <a:lnTo>
                  <a:pt x="19" y="400"/>
                </a:lnTo>
                <a:lnTo>
                  <a:pt x="24" y="413"/>
                </a:lnTo>
                <a:lnTo>
                  <a:pt x="30" y="427"/>
                </a:lnTo>
                <a:lnTo>
                  <a:pt x="37" y="440"/>
                </a:lnTo>
                <a:lnTo>
                  <a:pt x="43" y="452"/>
                </a:lnTo>
                <a:lnTo>
                  <a:pt x="52" y="464"/>
                </a:lnTo>
                <a:lnTo>
                  <a:pt x="60" y="476"/>
                </a:lnTo>
                <a:lnTo>
                  <a:pt x="69" y="488"/>
                </a:lnTo>
                <a:lnTo>
                  <a:pt x="78" y="499"/>
                </a:lnTo>
                <a:lnTo>
                  <a:pt x="88" y="508"/>
                </a:lnTo>
                <a:lnTo>
                  <a:pt x="98" y="518"/>
                </a:lnTo>
                <a:lnTo>
                  <a:pt x="109" y="528"/>
                </a:lnTo>
                <a:lnTo>
                  <a:pt x="120" y="537"/>
                </a:lnTo>
                <a:lnTo>
                  <a:pt x="132" y="545"/>
                </a:lnTo>
                <a:lnTo>
                  <a:pt x="144" y="553"/>
                </a:lnTo>
                <a:lnTo>
                  <a:pt x="157" y="560"/>
                </a:lnTo>
                <a:lnTo>
                  <a:pt x="170" y="567"/>
                </a:lnTo>
                <a:lnTo>
                  <a:pt x="183" y="572"/>
                </a:lnTo>
                <a:lnTo>
                  <a:pt x="197" y="578"/>
                </a:lnTo>
                <a:lnTo>
                  <a:pt x="210" y="583"/>
                </a:lnTo>
                <a:lnTo>
                  <a:pt x="224" y="586"/>
                </a:lnTo>
                <a:lnTo>
                  <a:pt x="239" y="589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4" y="593"/>
                </a:lnTo>
                <a:lnTo>
                  <a:pt x="359" y="589"/>
                </a:lnTo>
                <a:lnTo>
                  <a:pt x="373" y="586"/>
                </a:lnTo>
                <a:lnTo>
                  <a:pt x="387" y="583"/>
                </a:lnTo>
                <a:lnTo>
                  <a:pt x="401" y="578"/>
                </a:lnTo>
                <a:lnTo>
                  <a:pt x="415" y="572"/>
                </a:lnTo>
                <a:lnTo>
                  <a:pt x="428" y="567"/>
                </a:lnTo>
                <a:lnTo>
                  <a:pt x="441" y="560"/>
                </a:lnTo>
                <a:lnTo>
                  <a:pt x="453" y="553"/>
                </a:lnTo>
                <a:lnTo>
                  <a:pt x="465" y="545"/>
                </a:lnTo>
                <a:lnTo>
                  <a:pt x="476" y="537"/>
                </a:lnTo>
                <a:lnTo>
                  <a:pt x="488" y="528"/>
                </a:lnTo>
                <a:lnTo>
                  <a:pt x="499" y="518"/>
                </a:lnTo>
                <a:lnTo>
                  <a:pt x="509" y="508"/>
                </a:lnTo>
                <a:lnTo>
                  <a:pt x="519" y="499"/>
                </a:lnTo>
                <a:lnTo>
                  <a:pt x="528" y="488"/>
                </a:lnTo>
                <a:lnTo>
                  <a:pt x="537" y="476"/>
                </a:lnTo>
                <a:lnTo>
                  <a:pt x="546" y="464"/>
                </a:lnTo>
                <a:lnTo>
                  <a:pt x="553" y="452"/>
                </a:lnTo>
                <a:lnTo>
                  <a:pt x="561" y="440"/>
                </a:lnTo>
                <a:lnTo>
                  <a:pt x="567" y="427"/>
                </a:lnTo>
                <a:lnTo>
                  <a:pt x="573" y="413"/>
                </a:lnTo>
                <a:lnTo>
                  <a:pt x="578" y="400"/>
                </a:lnTo>
                <a:lnTo>
                  <a:pt x="583" y="386"/>
                </a:lnTo>
                <a:lnTo>
                  <a:pt x="587" y="372"/>
                </a:lnTo>
                <a:lnTo>
                  <a:pt x="591" y="358"/>
                </a:lnTo>
                <a:lnTo>
                  <a:pt x="593" y="343"/>
                </a:lnTo>
                <a:lnTo>
                  <a:pt x="595" y="328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3" y="253"/>
                </a:lnTo>
                <a:lnTo>
                  <a:pt x="591" y="238"/>
                </a:lnTo>
                <a:lnTo>
                  <a:pt x="587" y="223"/>
                </a:lnTo>
                <a:lnTo>
                  <a:pt x="583" y="209"/>
                </a:lnTo>
                <a:lnTo>
                  <a:pt x="578" y="195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3"/>
                </a:lnTo>
                <a:lnTo>
                  <a:pt x="546" y="132"/>
                </a:lnTo>
                <a:lnTo>
                  <a:pt x="537" y="120"/>
                </a:lnTo>
                <a:lnTo>
                  <a:pt x="528" y="109"/>
                </a:lnTo>
                <a:lnTo>
                  <a:pt x="519" y="98"/>
                </a:lnTo>
                <a:lnTo>
                  <a:pt x="509" y="87"/>
                </a:lnTo>
                <a:lnTo>
                  <a:pt x="499" y="78"/>
                </a:lnTo>
                <a:lnTo>
                  <a:pt x="488" y="68"/>
                </a:lnTo>
                <a:lnTo>
                  <a:pt x="476" y="59"/>
                </a:lnTo>
                <a:lnTo>
                  <a:pt x="465" y="52"/>
                </a:lnTo>
                <a:lnTo>
                  <a:pt x="453" y="43"/>
                </a:lnTo>
                <a:lnTo>
                  <a:pt x="441" y="37"/>
                </a:lnTo>
                <a:lnTo>
                  <a:pt x="428" y="30"/>
                </a:lnTo>
                <a:lnTo>
                  <a:pt x="415" y="24"/>
                </a:lnTo>
                <a:lnTo>
                  <a:pt x="401" y="18"/>
                </a:lnTo>
                <a:lnTo>
                  <a:pt x="387" y="14"/>
                </a:lnTo>
                <a:lnTo>
                  <a:pt x="373" y="10"/>
                </a:lnTo>
                <a:lnTo>
                  <a:pt x="359" y="6"/>
                </a:lnTo>
                <a:lnTo>
                  <a:pt x="344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31CB081A-B1AB-461D-8E81-70018BB9CC72}"/>
              </a:ext>
            </a:extLst>
          </p:cNvPr>
          <p:cNvSpPr/>
          <p:nvPr/>
        </p:nvSpPr>
        <p:spPr>
          <a:xfrm>
            <a:off x="3552581" y="1504196"/>
            <a:ext cx="1473200" cy="1473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EE0FE1F-4D92-4407-A1CF-AFBBEC2C5E1D}"/>
              </a:ext>
            </a:extLst>
          </p:cNvPr>
          <p:cNvSpPr/>
          <p:nvPr/>
        </p:nvSpPr>
        <p:spPr>
          <a:xfrm>
            <a:off x="7166220" y="1504196"/>
            <a:ext cx="1473200" cy="1473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60B7933A-7F66-448E-9F90-D8081345A763}"/>
              </a:ext>
            </a:extLst>
          </p:cNvPr>
          <p:cNvSpPr/>
          <p:nvPr/>
        </p:nvSpPr>
        <p:spPr>
          <a:xfrm>
            <a:off x="3552581" y="4566403"/>
            <a:ext cx="1473200" cy="14732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06ED5D05-095F-4C95-9E67-7E3660C18E2D}"/>
              </a:ext>
            </a:extLst>
          </p:cNvPr>
          <p:cNvSpPr/>
          <p:nvPr/>
        </p:nvSpPr>
        <p:spPr>
          <a:xfrm>
            <a:off x="7166220" y="4566403"/>
            <a:ext cx="1473200" cy="14732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568081" y="1463661"/>
            <a:ext cx="2882900" cy="15542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НА ПРОИЗВОД/УСЛУГА</a:t>
            </a:r>
            <a:r>
              <a:rPr lang="mk-MK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: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МАПИРАЊЕ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ТРЕНДОВИ ВО МЕДИУМИ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cs typeface="Segoe UI" panose="020B0502040204020203" pitchFamily="34" charset="0"/>
              </a:rPr>
              <a:t>MYSTERY SHOPPING</a:t>
            </a:r>
            <a:endParaRPr lang="mk-MK" sz="1600" dirty="0" smtClean="0">
              <a:cs typeface="Segoe UI" panose="020B0502040204020203" pitchFamily="34" charset="0"/>
            </a:endParaRP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...</a:t>
            </a:r>
          </a:p>
          <a:p>
            <a:pPr algn="r">
              <a:lnSpc>
                <a:spcPts val="1900"/>
              </a:lnSpc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1" name="Freeform 39">
            <a:extLst>
              <a:ext uri="{FF2B5EF4-FFF2-40B4-BE49-F238E27FC236}">
                <a16:creationId xmlns="" xmlns:a16="http://schemas.microsoft.com/office/drawing/2014/main" id="{3E7F9D07-FAEB-471A-BF4F-25F4222DA0D0}"/>
              </a:ext>
            </a:extLst>
          </p:cNvPr>
          <p:cNvSpPr>
            <a:spLocks noEditPoints="1"/>
          </p:cNvSpPr>
          <p:nvPr/>
        </p:nvSpPr>
        <p:spPr bwMode="auto">
          <a:xfrm>
            <a:off x="4147249" y="3629967"/>
            <a:ext cx="283864" cy="283864"/>
          </a:xfrm>
          <a:custGeom>
            <a:avLst/>
            <a:gdLst>
              <a:gd name="T0" fmla="*/ 431 w 597"/>
              <a:gd name="T1" fmla="*/ 327 h 596"/>
              <a:gd name="T2" fmla="*/ 420 w 597"/>
              <a:gd name="T3" fmla="*/ 325 h 596"/>
              <a:gd name="T4" fmla="*/ 357 w 597"/>
              <a:gd name="T5" fmla="*/ 511 h 596"/>
              <a:gd name="T6" fmla="*/ 348 w 597"/>
              <a:gd name="T7" fmla="*/ 517 h 596"/>
              <a:gd name="T8" fmla="*/ 241 w 597"/>
              <a:gd name="T9" fmla="*/ 514 h 596"/>
              <a:gd name="T10" fmla="*/ 239 w 597"/>
              <a:gd name="T11" fmla="*/ 262 h 596"/>
              <a:gd name="T12" fmla="*/ 169 w 597"/>
              <a:gd name="T13" fmla="*/ 328 h 596"/>
              <a:gd name="T14" fmla="*/ 113 w 597"/>
              <a:gd name="T15" fmla="*/ 275 h 596"/>
              <a:gd name="T16" fmla="*/ 111 w 597"/>
              <a:gd name="T17" fmla="*/ 264 h 596"/>
              <a:gd name="T18" fmla="*/ 294 w 597"/>
              <a:gd name="T19" fmla="*/ 81 h 596"/>
              <a:gd name="T20" fmla="*/ 305 w 597"/>
              <a:gd name="T21" fmla="*/ 83 h 596"/>
              <a:gd name="T22" fmla="*/ 486 w 597"/>
              <a:gd name="T23" fmla="*/ 269 h 596"/>
              <a:gd name="T24" fmla="*/ 298 w 597"/>
              <a:gd name="T25" fmla="*/ 0 h 596"/>
              <a:gd name="T26" fmla="*/ 253 w 597"/>
              <a:gd name="T27" fmla="*/ 4 h 596"/>
              <a:gd name="T28" fmla="*/ 210 w 597"/>
              <a:gd name="T29" fmla="*/ 14 h 596"/>
              <a:gd name="T30" fmla="*/ 169 w 597"/>
              <a:gd name="T31" fmla="*/ 30 h 596"/>
              <a:gd name="T32" fmla="*/ 132 w 597"/>
              <a:gd name="T33" fmla="*/ 52 h 596"/>
              <a:gd name="T34" fmla="*/ 98 w 597"/>
              <a:gd name="T35" fmla="*/ 78 h 596"/>
              <a:gd name="T36" fmla="*/ 68 w 597"/>
              <a:gd name="T37" fmla="*/ 109 h 596"/>
              <a:gd name="T38" fmla="*/ 44 w 597"/>
              <a:gd name="T39" fmla="*/ 143 h 596"/>
              <a:gd name="T40" fmla="*/ 24 w 597"/>
              <a:gd name="T41" fmla="*/ 182 h 596"/>
              <a:gd name="T42" fmla="*/ 10 w 597"/>
              <a:gd name="T43" fmla="*/ 223 h 596"/>
              <a:gd name="T44" fmla="*/ 1 w 597"/>
              <a:gd name="T45" fmla="*/ 268 h 596"/>
              <a:gd name="T46" fmla="*/ 0 w 597"/>
              <a:gd name="T47" fmla="*/ 313 h 596"/>
              <a:gd name="T48" fmla="*/ 6 w 597"/>
              <a:gd name="T49" fmla="*/ 358 h 596"/>
              <a:gd name="T50" fmla="*/ 19 w 597"/>
              <a:gd name="T51" fmla="*/ 400 h 596"/>
              <a:gd name="T52" fmla="*/ 36 w 597"/>
              <a:gd name="T53" fmla="*/ 440 h 596"/>
              <a:gd name="T54" fmla="*/ 60 w 597"/>
              <a:gd name="T55" fmla="*/ 476 h 596"/>
              <a:gd name="T56" fmla="*/ 88 w 597"/>
              <a:gd name="T57" fmla="*/ 508 h 596"/>
              <a:gd name="T58" fmla="*/ 120 w 597"/>
              <a:gd name="T59" fmla="*/ 537 h 596"/>
              <a:gd name="T60" fmla="*/ 156 w 597"/>
              <a:gd name="T61" fmla="*/ 560 h 596"/>
              <a:gd name="T62" fmla="*/ 196 w 597"/>
              <a:gd name="T63" fmla="*/ 578 h 596"/>
              <a:gd name="T64" fmla="*/ 238 w 597"/>
              <a:gd name="T65" fmla="*/ 589 h 596"/>
              <a:gd name="T66" fmla="*/ 283 w 597"/>
              <a:gd name="T67" fmla="*/ 596 h 596"/>
              <a:gd name="T68" fmla="*/ 329 w 597"/>
              <a:gd name="T69" fmla="*/ 595 h 596"/>
              <a:gd name="T70" fmla="*/ 373 w 597"/>
              <a:gd name="T71" fmla="*/ 586 h 596"/>
              <a:gd name="T72" fmla="*/ 414 w 597"/>
              <a:gd name="T73" fmla="*/ 572 h 596"/>
              <a:gd name="T74" fmla="*/ 453 w 597"/>
              <a:gd name="T75" fmla="*/ 553 h 596"/>
              <a:gd name="T76" fmla="*/ 487 w 597"/>
              <a:gd name="T77" fmla="*/ 528 h 596"/>
              <a:gd name="T78" fmla="*/ 519 w 597"/>
              <a:gd name="T79" fmla="*/ 499 h 596"/>
              <a:gd name="T80" fmla="*/ 545 w 597"/>
              <a:gd name="T81" fmla="*/ 464 h 596"/>
              <a:gd name="T82" fmla="*/ 566 w 597"/>
              <a:gd name="T83" fmla="*/ 427 h 596"/>
              <a:gd name="T84" fmla="*/ 582 w 597"/>
              <a:gd name="T85" fmla="*/ 386 h 596"/>
              <a:gd name="T86" fmla="*/ 592 w 597"/>
              <a:gd name="T87" fmla="*/ 343 h 596"/>
              <a:gd name="T88" fmla="*/ 597 w 597"/>
              <a:gd name="T89" fmla="*/ 298 h 596"/>
              <a:gd name="T90" fmla="*/ 592 w 597"/>
              <a:gd name="T91" fmla="*/ 253 h 596"/>
              <a:gd name="T92" fmla="*/ 582 w 597"/>
              <a:gd name="T93" fmla="*/ 209 h 596"/>
              <a:gd name="T94" fmla="*/ 566 w 597"/>
              <a:gd name="T95" fmla="*/ 169 h 596"/>
              <a:gd name="T96" fmla="*/ 545 w 597"/>
              <a:gd name="T97" fmla="*/ 132 h 596"/>
              <a:gd name="T98" fmla="*/ 519 w 597"/>
              <a:gd name="T99" fmla="*/ 98 h 596"/>
              <a:gd name="T100" fmla="*/ 487 w 597"/>
              <a:gd name="T101" fmla="*/ 68 h 596"/>
              <a:gd name="T102" fmla="*/ 453 w 597"/>
              <a:gd name="T103" fmla="*/ 43 h 596"/>
              <a:gd name="T104" fmla="*/ 414 w 597"/>
              <a:gd name="T105" fmla="*/ 24 h 596"/>
              <a:gd name="T106" fmla="*/ 373 w 597"/>
              <a:gd name="T107" fmla="*/ 10 h 596"/>
              <a:gd name="T108" fmla="*/ 329 w 597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7" h="596">
                <a:moveTo>
                  <a:pt x="484" y="275"/>
                </a:moveTo>
                <a:lnTo>
                  <a:pt x="435" y="325"/>
                </a:lnTo>
                <a:lnTo>
                  <a:pt x="431" y="327"/>
                </a:lnTo>
                <a:lnTo>
                  <a:pt x="427" y="328"/>
                </a:lnTo>
                <a:lnTo>
                  <a:pt x="424" y="327"/>
                </a:lnTo>
                <a:lnTo>
                  <a:pt x="420" y="325"/>
                </a:lnTo>
                <a:lnTo>
                  <a:pt x="358" y="262"/>
                </a:lnTo>
                <a:lnTo>
                  <a:pt x="358" y="506"/>
                </a:lnTo>
                <a:lnTo>
                  <a:pt x="357" y="511"/>
                </a:lnTo>
                <a:lnTo>
                  <a:pt x="355" y="514"/>
                </a:lnTo>
                <a:lnTo>
                  <a:pt x="351" y="516"/>
                </a:lnTo>
                <a:lnTo>
                  <a:pt x="348" y="517"/>
                </a:lnTo>
                <a:lnTo>
                  <a:pt x="249" y="517"/>
                </a:lnTo>
                <a:lnTo>
                  <a:pt x="244" y="516"/>
                </a:lnTo>
                <a:lnTo>
                  <a:pt x="241" y="514"/>
                </a:lnTo>
                <a:lnTo>
                  <a:pt x="239" y="511"/>
                </a:lnTo>
                <a:lnTo>
                  <a:pt x="239" y="506"/>
                </a:lnTo>
                <a:lnTo>
                  <a:pt x="239" y="262"/>
                </a:lnTo>
                <a:lnTo>
                  <a:pt x="176" y="325"/>
                </a:lnTo>
                <a:lnTo>
                  <a:pt x="173" y="327"/>
                </a:lnTo>
                <a:lnTo>
                  <a:pt x="169" y="328"/>
                </a:lnTo>
                <a:lnTo>
                  <a:pt x="166" y="327"/>
                </a:lnTo>
                <a:lnTo>
                  <a:pt x="162" y="325"/>
                </a:lnTo>
                <a:lnTo>
                  <a:pt x="113" y="275"/>
                </a:lnTo>
                <a:lnTo>
                  <a:pt x="111" y="272"/>
                </a:lnTo>
                <a:lnTo>
                  <a:pt x="109" y="269"/>
                </a:lnTo>
                <a:lnTo>
                  <a:pt x="111" y="264"/>
                </a:lnTo>
                <a:lnTo>
                  <a:pt x="113" y="261"/>
                </a:lnTo>
                <a:lnTo>
                  <a:pt x="291" y="83"/>
                </a:lnTo>
                <a:lnTo>
                  <a:pt x="294" y="81"/>
                </a:lnTo>
                <a:lnTo>
                  <a:pt x="298" y="80"/>
                </a:lnTo>
                <a:lnTo>
                  <a:pt x="302" y="81"/>
                </a:lnTo>
                <a:lnTo>
                  <a:pt x="305" y="83"/>
                </a:lnTo>
                <a:lnTo>
                  <a:pt x="484" y="261"/>
                </a:lnTo>
                <a:lnTo>
                  <a:pt x="486" y="264"/>
                </a:lnTo>
                <a:lnTo>
                  <a:pt x="486" y="269"/>
                </a:lnTo>
                <a:lnTo>
                  <a:pt x="486" y="272"/>
                </a:lnTo>
                <a:lnTo>
                  <a:pt x="484" y="275"/>
                </a:lnTo>
                <a:close/>
                <a:moveTo>
                  <a:pt x="298" y="0"/>
                </a:moveTo>
                <a:lnTo>
                  <a:pt x="283" y="1"/>
                </a:lnTo>
                <a:lnTo>
                  <a:pt x="268" y="2"/>
                </a:lnTo>
                <a:lnTo>
                  <a:pt x="253" y="4"/>
                </a:lnTo>
                <a:lnTo>
                  <a:pt x="238" y="6"/>
                </a:lnTo>
                <a:lnTo>
                  <a:pt x="224" y="10"/>
                </a:lnTo>
                <a:lnTo>
                  <a:pt x="210" y="14"/>
                </a:lnTo>
                <a:lnTo>
                  <a:pt x="196" y="18"/>
                </a:lnTo>
                <a:lnTo>
                  <a:pt x="182" y="24"/>
                </a:lnTo>
                <a:lnTo>
                  <a:pt x="169" y="30"/>
                </a:lnTo>
                <a:lnTo>
                  <a:pt x="156" y="37"/>
                </a:lnTo>
                <a:lnTo>
                  <a:pt x="144" y="43"/>
                </a:lnTo>
                <a:lnTo>
                  <a:pt x="132" y="52"/>
                </a:lnTo>
                <a:lnTo>
                  <a:pt x="120" y="59"/>
                </a:lnTo>
                <a:lnTo>
                  <a:pt x="108" y="68"/>
                </a:lnTo>
                <a:lnTo>
                  <a:pt x="98" y="78"/>
                </a:lnTo>
                <a:lnTo>
                  <a:pt x="88" y="87"/>
                </a:lnTo>
                <a:lnTo>
                  <a:pt x="78" y="98"/>
                </a:lnTo>
                <a:lnTo>
                  <a:pt x="68" y="109"/>
                </a:lnTo>
                <a:lnTo>
                  <a:pt x="60" y="120"/>
                </a:lnTo>
                <a:lnTo>
                  <a:pt x="51" y="132"/>
                </a:lnTo>
                <a:lnTo>
                  <a:pt x="44" y="143"/>
                </a:lnTo>
                <a:lnTo>
                  <a:pt x="36" y="156"/>
                </a:lnTo>
                <a:lnTo>
                  <a:pt x="30" y="169"/>
                </a:lnTo>
                <a:lnTo>
                  <a:pt x="24" y="182"/>
                </a:lnTo>
                <a:lnTo>
                  <a:pt x="19" y="195"/>
                </a:lnTo>
                <a:lnTo>
                  <a:pt x="13" y="209"/>
                </a:lnTo>
                <a:lnTo>
                  <a:pt x="10" y="223"/>
                </a:lnTo>
                <a:lnTo>
                  <a:pt x="6" y="238"/>
                </a:lnTo>
                <a:lnTo>
                  <a:pt x="4" y="253"/>
                </a:lnTo>
                <a:lnTo>
                  <a:pt x="1" y="268"/>
                </a:lnTo>
                <a:lnTo>
                  <a:pt x="0" y="283"/>
                </a:lnTo>
                <a:lnTo>
                  <a:pt x="0" y="298"/>
                </a:lnTo>
                <a:lnTo>
                  <a:pt x="0" y="313"/>
                </a:lnTo>
                <a:lnTo>
                  <a:pt x="1" y="328"/>
                </a:lnTo>
                <a:lnTo>
                  <a:pt x="4" y="343"/>
                </a:lnTo>
                <a:lnTo>
                  <a:pt x="6" y="358"/>
                </a:lnTo>
                <a:lnTo>
                  <a:pt x="10" y="372"/>
                </a:lnTo>
                <a:lnTo>
                  <a:pt x="13" y="386"/>
                </a:lnTo>
                <a:lnTo>
                  <a:pt x="19" y="400"/>
                </a:lnTo>
                <a:lnTo>
                  <a:pt x="24" y="413"/>
                </a:lnTo>
                <a:lnTo>
                  <a:pt x="30" y="427"/>
                </a:lnTo>
                <a:lnTo>
                  <a:pt x="36" y="440"/>
                </a:lnTo>
                <a:lnTo>
                  <a:pt x="44" y="452"/>
                </a:lnTo>
                <a:lnTo>
                  <a:pt x="51" y="464"/>
                </a:lnTo>
                <a:lnTo>
                  <a:pt x="60" y="476"/>
                </a:lnTo>
                <a:lnTo>
                  <a:pt x="68" y="488"/>
                </a:lnTo>
                <a:lnTo>
                  <a:pt x="78" y="499"/>
                </a:lnTo>
                <a:lnTo>
                  <a:pt x="88" y="508"/>
                </a:lnTo>
                <a:lnTo>
                  <a:pt x="98" y="518"/>
                </a:lnTo>
                <a:lnTo>
                  <a:pt x="108" y="528"/>
                </a:lnTo>
                <a:lnTo>
                  <a:pt x="120" y="537"/>
                </a:lnTo>
                <a:lnTo>
                  <a:pt x="132" y="545"/>
                </a:lnTo>
                <a:lnTo>
                  <a:pt x="144" y="553"/>
                </a:lnTo>
                <a:lnTo>
                  <a:pt x="156" y="560"/>
                </a:lnTo>
                <a:lnTo>
                  <a:pt x="169" y="567"/>
                </a:lnTo>
                <a:lnTo>
                  <a:pt x="182" y="572"/>
                </a:lnTo>
                <a:lnTo>
                  <a:pt x="196" y="578"/>
                </a:lnTo>
                <a:lnTo>
                  <a:pt x="210" y="583"/>
                </a:lnTo>
                <a:lnTo>
                  <a:pt x="224" y="586"/>
                </a:lnTo>
                <a:lnTo>
                  <a:pt x="238" y="589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4" y="596"/>
                </a:lnTo>
                <a:lnTo>
                  <a:pt x="329" y="595"/>
                </a:lnTo>
                <a:lnTo>
                  <a:pt x="344" y="593"/>
                </a:lnTo>
                <a:lnTo>
                  <a:pt x="358" y="589"/>
                </a:lnTo>
                <a:lnTo>
                  <a:pt x="373" y="586"/>
                </a:lnTo>
                <a:lnTo>
                  <a:pt x="387" y="583"/>
                </a:lnTo>
                <a:lnTo>
                  <a:pt x="400" y="578"/>
                </a:lnTo>
                <a:lnTo>
                  <a:pt x="414" y="572"/>
                </a:lnTo>
                <a:lnTo>
                  <a:pt x="427" y="567"/>
                </a:lnTo>
                <a:lnTo>
                  <a:pt x="440" y="560"/>
                </a:lnTo>
                <a:lnTo>
                  <a:pt x="453" y="553"/>
                </a:lnTo>
                <a:lnTo>
                  <a:pt x="465" y="545"/>
                </a:lnTo>
                <a:lnTo>
                  <a:pt x="477" y="537"/>
                </a:lnTo>
                <a:lnTo>
                  <a:pt x="487" y="528"/>
                </a:lnTo>
                <a:lnTo>
                  <a:pt x="498" y="518"/>
                </a:lnTo>
                <a:lnTo>
                  <a:pt x="509" y="508"/>
                </a:lnTo>
                <a:lnTo>
                  <a:pt x="519" y="499"/>
                </a:lnTo>
                <a:lnTo>
                  <a:pt x="528" y="488"/>
                </a:lnTo>
                <a:lnTo>
                  <a:pt x="537" y="476"/>
                </a:lnTo>
                <a:lnTo>
                  <a:pt x="545" y="464"/>
                </a:lnTo>
                <a:lnTo>
                  <a:pt x="553" y="452"/>
                </a:lnTo>
                <a:lnTo>
                  <a:pt x="560" y="440"/>
                </a:lnTo>
                <a:lnTo>
                  <a:pt x="566" y="427"/>
                </a:lnTo>
                <a:lnTo>
                  <a:pt x="573" y="413"/>
                </a:lnTo>
                <a:lnTo>
                  <a:pt x="578" y="400"/>
                </a:lnTo>
                <a:lnTo>
                  <a:pt x="582" y="386"/>
                </a:lnTo>
                <a:lnTo>
                  <a:pt x="587" y="372"/>
                </a:lnTo>
                <a:lnTo>
                  <a:pt x="590" y="358"/>
                </a:lnTo>
                <a:lnTo>
                  <a:pt x="592" y="343"/>
                </a:lnTo>
                <a:lnTo>
                  <a:pt x="594" y="328"/>
                </a:lnTo>
                <a:lnTo>
                  <a:pt x="595" y="313"/>
                </a:lnTo>
                <a:lnTo>
                  <a:pt x="597" y="298"/>
                </a:lnTo>
                <a:lnTo>
                  <a:pt x="595" y="283"/>
                </a:lnTo>
                <a:lnTo>
                  <a:pt x="594" y="268"/>
                </a:lnTo>
                <a:lnTo>
                  <a:pt x="592" y="253"/>
                </a:lnTo>
                <a:lnTo>
                  <a:pt x="590" y="238"/>
                </a:lnTo>
                <a:lnTo>
                  <a:pt x="587" y="223"/>
                </a:lnTo>
                <a:lnTo>
                  <a:pt x="582" y="209"/>
                </a:lnTo>
                <a:lnTo>
                  <a:pt x="578" y="195"/>
                </a:lnTo>
                <a:lnTo>
                  <a:pt x="573" y="182"/>
                </a:lnTo>
                <a:lnTo>
                  <a:pt x="566" y="169"/>
                </a:lnTo>
                <a:lnTo>
                  <a:pt x="560" y="156"/>
                </a:lnTo>
                <a:lnTo>
                  <a:pt x="553" y="143"/>
                </a:lnTo>
                <a:lnTo>
                  <a:pt x="545" y="132"/>
                </a:lnTo>
                <a:lnTo>
                  <a:pt x="537" y="120"/>
                </a:lnTo>
                <a:lnTo>
                  <a:pt x="528" y="109"/>
                </a:lnTo>
                <a:lnTo>
                  <a:pt x="519" y="98"/>
                </a:lnTo>
                <a:lnTo>
                  <a:pt x="509" y="87"/>
                </a:lnTo>
                <a:lnTo>
                  <a:pt x="498" y="78"/>
                </a:lnTo>
                <a:lnTo>
                  <a:pt x="487" y="68"/>
                </a:lnTo>
                <a:lnTo>
                  <a:pt x="477" y="59"/>
                </a:lnTo>
                <a:lnTo>
                  <a:pt x="465" y="52"/>
                </a:lnTo>
                <a:lnTo>
                  <a:pt x="453" y="43"/>
                </a:lnTo>
                <a:lnTo>
                  <a:pt x="440" y="37"/>
                </a:lnTo>
                <a:lnTo>
                  <a:pt x="427" y="30"/>
                </a:lnTo>
                <a:lnTo>
                  <a:pt x="414" y="24"/>
                </a:lnTo>
                <a:lnTo>
                  <a:pt x="400" y="18"/>
                </a:lnTo>
                <a:lnTo>
                  <a:pt x="387" y="14"/>
                </a:lnTo>
                <a:lnTo>
                  <a:pt x="373" y="10"/>
                </a:lnTo>
                <a:lnTo>
                  <a:pt x="358" y="6"/>
                </a:lnTo>
                <a:lnTo>
                  <a:pt x="344" y="4"/>
                </a:lnTo>
                <a:lnTo>
                  <a:pt x="329" y="2"/>
                </a:lnTo>
                <a:lnTo>
                  <a:pt x="314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0">
            <a:extLst>
              <a:ext uri="{FF2B5EF4-FFF2-40B4-BE49-F238E27FC236}">
                <a16:creationId xmlns="" xmlns:a16="http://schemas.microsoft.com/office/drawing/2014/main" id="{19E746DB-8E9D-45AF-8564-963489CBA825}"/>
              </a:ext>
            </a:extLst>
          </p:cNvPr>
          <p:cNvSpPr>
            <a:spLocks noEditPoints="1"/>
          </p:cNvSpPr>
          <p:nvPr/>
        </p:nvSpPr>
        <p:spPr bwMode="auto">
          <a:xfrm>
            <a:off x="7760888" y="3629968"/>
            <a:ext cx="283864" cy="283864"/>
          </a:xfrm>
          <a:custGeom>
            <a:avLst/>
            <a:gdLst>
              <a:gd name="T0" fmla="*/ 302 w 596"/>
              <a:gd name="T1" fmla="*/ 516 h 596"/>
              <a:gd name="T2" fmla="*/ 291 w 596"/>
              <a:gd name="T3" fmla="*/ 514 h 596"/>
              <a:gd name="T4" fmla="*/ 109 w 596"/>
              <a:gd name="T5" fmla="*/ 328 h 596"/>
              <a:gd name="T6" fmla="*/ 162 w 596"/>
              <a:gd name="T7" fmla="*/ 271 h 596"/>
              <a:gd name="T8" fmla="*/ 172 w 596"/>
              <a:gd name="T9" fmla="*/ 269 h 596"/>
              <a:gd name="T10" fmla="*/ 238 w 596"/>
              <a:gd name="T11" fmla="*/ 89 h 596"/>
              <a:gd name="T12" fmla="*/ 245 w 596"/>
              <a:gd name="T13" fmla="*/ 81 h 596"/>
              <a:gd name="T14" fmla="*/ 352 w 596"/>
              <a:gd name="T15" fmla="*/ 81 h 596"/>
              <a:gd name="T16" fmla="*/ 357 w 596"/>
              <a:gd name="T17" fmla="*/ 89 h 596"/>
              <a:gd name="T18" fmla="*/ 423 w 596"/>
              <a:gd name="T19" fmla="*/ 269 h 596"/>
              <a:gd name="T20" fmla="*/ 434 w 596"/>
              <a:gd name="T21" fmla="*/ 271 h 596"/>
              <a:gd name="T22" fmla="*/ 487 w 596"/>
              <a:gd name="T23" fmla="*/ 328 h 596"/>
              <a:gd name="T24" fmla="*/ 298 w 596"/>
              <a:gd name="T25" fmla="*/ 0 h 596"/>
              <a:gd name="T26" fmla="*/ 252 w 596"/>
              <a:gd name="T27" fmla="*/ 4 h 596"/>
              <a:gd name="T28" fmla="*/ 209 w 596"/>
              <a:gd name="T29" fmla="*/ 14 h 596"/>
              <a:gd name="T30" fmla="*/ 169 w 596"/>
              <a:gd name="T31" fmla="*/ 30 h 596"/>
              <a:gd name="T32" fmla="*/ 131 w 596"/>
              <a:gd name="T33" fmla="*/ 52 h 596"/>
              <a:gd name="T34" fmla="*/ 98 w 596"/>
              <a:gd name="T35" fmla="*/ 78 h 596"/>
              <a:gd name="T36" fmla="*/ 68 w 596"/>
              <a:gd name="T37" fmla="*/ 109 h 596"/>
              <a:gd name="T38" fmla="*/ 43 w 596"/>
              <a:gd name="T39" fmla="*/ 143 h 596"/>
              <a:gd name="T40" fmla="*/ 23 w 596"/>
              <a:gd name="T41" fmla="*/ 182 h 596"/>
              <a:gd name="T42" fmla="*/ 9 w 596"/>
              <a:gd name="T43" fmla="*/ 223 h 596"/>
              <a:gd name="T44" fmla="*/ 2 w 596"/>
              <a:gd name="T45" fmla="*/ 268 h 596"/>
              <a:gd name="T46" fmla="*/ 1 w 596"/>
              <a:gd name="T47" fmla="*/ 313 h 596"/>
              <a:gd name="T48" fmla="*/ 6 w 596"/>
              <a:gd name="T49" fmla="*/ 358 h 596"/>
              <a:gd name="T50" fmla="*/ 18 w 596"/>
              <a:gd name="T51" fmla="*/ 400 h 596"/>
              <a:gd name="T52" fmla="*/ 36 w 596"/>
              <a:gd name="T53" fmla="*/ 440 h 596"/>
              <a:gd name="T54" fmla="*/ 59 w 596"/>
              <a:gd name="T55" fmla="*/ 476 h 596"/>
              <a:gd name="T56" fmla="*/ 87 w 596"/>
              <a:gd name="T57" fmla="*/ 508 h 596"/>
              <a:gd name="T58" fmla="*/ 119 w 596"/>
              <a:gd name="T59" fmla="*/ 537 h 596"/>
              <a:gd name="T60" fmla="*/ 156 w 596"/>
              <a:gd name="T61" fmla="*/ 560 h 596"/>
              <a:gd name="T62" fmla="*/ 195 w 596"/>
              <a:gd name="T63" fmla="*/ 578 h 596"/>
              <a:gd name="T64" fmla="*/ 238 w 596"/>
              <a:gd name="T65" fmla="*/ 589 h 596"/>
              <a:gd name="T66" fmla="*/ 282 w 596"/>
              <a:gd name="T67" fmla="*/ 596 h 596"/>
              <a:gd name="T68" fmla="*/ 328 w 596"/>
              <a:gd name="T69" fmla="*/ 595 h 596"/>
              <a:gd name="T70" fmla="*/ 372 w 596"/>
              <a:gd name="T71" fmla="*/ 586 h 596"/>
              <a:gd name="T72" fmla="*/ 413 w 596"/>
              <a:gd name="T73" fmla="*/ 572 h 596"/>
              <a:gd name="T74" fmla="*/ 452 w 596"/>
              <a:gd name="T75" fmla="*/ 553 h 596"/>
              <a:gd name="T76" fmla="*/ 488 w 596"/>
              <a:gd name="T77" fmla="*/ 528 h 596"/>
              <a:gd name="T78" fmla="*/ 518 w 596"/>
              <a:gd name="T79" fmla="*/ 499 h 596"/>
              <a:gd name="T80" fmla="*/ 545 w 596"/>
              <a:gd name="T81" fmla="*/ 464 h 596"/>
              <a:gd name="T82" fmla="*/ 567 w 596"/>
              <a:gd name="T83" fmla="*/ 427 h 596"/>
              <a:gd name="T84" fmla="*/ 583 w 596"/>
              <a:gd name="T85" fmla="*/ 386 h 596"/>
              <a:gd name="T86" fmla="*/ 592 w 596"/>
              <a:gd name="T87" fmla="*/ 343 h 596"/>
              <a:gd name="T88" fmla="*/ 596 w 596"/>
              <a:gd name="T89" fmla="*/ 298 h 596"/>
              <a:gd name="T90" fmla="*/ 592 w 596"/>
              <a:gd name="T91" fmla="*/ 253 h 596"/>
              <a:gd name="T92" fmla="*/ 583 w 596"/>
              <a:gd name="T93" fmla="*/ 209 h 596"/>
              <a:gd name="T94" fmla="*/ 567 w 596"/>
              <a:gd name="T95" fmla="*/ 169 h 596"/>
              <a:gd name="T96" fmla="*/ 545 w 596"/>
              <a:gd name="T97" fmla="*/ 132 h 596"/>
              <a:gd name="T98" fmla="*/ 518 w 596"/>
              <a:gd name="T99" fmla="*/ 98 h 596"/>
              <a:gd name="T100" fmla="*/ 488 w 596"/>
              <a:gd name="T101" fmla="*/ 68 h 596"/>
              <a:gd name="T102" fmla="*/ 452 w 596"/>
              <a:gd name="T103" fmla="*/ 43 h 596"/>
              <a:gd name="T104" fmla="*/ 413 w 596"/>
              <a:gd name="T105" fmla="*/ 24 h 596"/>
              <a:gd name="T106" fmla="*/ 372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35"/>
                </a:moveTo>
                <a:lnTo>
                  <a:pt x="305" y="514"/>
                </a:lnTo>
                <a:lnTo>
                  <a:pt x="302" y="516"/>
                </a:lnTo>
                <a:lnTo>
                  <a:pt x="298" y="517"/>
                </a:lnTo>
                <a:lnTo>
                  <a:pt x="294" y="516"/>
                </a:lnTo>
                <a:lnTo>
                  <a:pt x="291" y="514"/>
                </a:lnTo>
                <a:lnTo>
                  <a:pt x="112" y="335"/>
                </a:lnTo>
                <a:lnTo>
                  <a:pt x="110" y="331"/>
                </a:lnTo>
                <a:lnTo>
                  <a:pt x="109" y="328"/>
                </a:lnTo>
                <a:lnTo>
                  <a:pt x="110" y="324"/>
                </a:lnTo>
                <a:lnTo>
                  <a:pt x="112" y="321"/>
                </a:lnTo>
                <a:lnTo>
                  <a:pt x="162" y="271"/>
                </a:lnTo>
                <a:lnTo>
                  <a:pt x="165" y="269"/>
                </a:lnTo>
                <a:lnTo>
                  <a:pt x="169" y="269"/>
                </a:lnTo>
                <a:lnTo>
                  <a:pt x="172" y="269"/>
                </a:lnTo>
                <a:lnTo>
                  <a:pt x="176" y="271"/>
                </a:lnTo>
                <a:lnTo>
                  <a:pt x="238" y="334"/>
                </a:lnTo>
                <a:lnTo>
                  <a:pt x="238" y="89"/>
                </a:lnTo>
                <a:lnTo>
                  <a:pt x="239" y="86"/>
                </a:lnTo>
                <a:lnTo>
                  <a:pt x="241" y="83"/>
                </a:lnTo>
                <a:lnTo>
                  <a:pt x="245" y="81"/>
                </a:lnTo>
                <a:lnTo>
                  <a:pt x="248" y="80"/>
                </a:lnTo>
                <a:lnTo>
                  <a:pt x="347" y="80"/>
                </a:lnTo>
                <a:lnTo>
                  <a:pt x="352" y="81"/>
                </a:lnTo>
                <a:lnTo>
                  <a:pt x="355" y="83"/>
                </a:lnTo>
                <a:lnTo>
                  <a:pt x="357" y="86"/>
                </a:lnTo>
                <a:lnTo>
                  <a:pt x="357" y="89"/>
                </a:lnTo>
                <a:lnTo>
                  <a:pt x="357" y="334"/>
                </a:lnTo>
                <a:lnTo>
                  <a:pt x="420" y="271"/>
                </a:lnTo>
                <a:lnTo>
                  <a:pt x="423" y="269"/>
                </a:lnTo>
                <a:lnTo>
                  <a:pt x="427" y="269"/>
                </a:lnTo>
                <a:lnTo>
                  <a:pt x="430" y="269"/>
                </a:lnTo>
                <a:lnTo>
                  <a:pt x="434" y="271"/>
                </a:lnTo>
                <a:lnTo>
                  <a:pt x="483" y="321"/>
                </a:lnTo>
                <a:lnTo>
                  <a:pt x="486" y="324"/>
                </a:lnTo>
                <a:lnTo>
                  <a:pt x="487" y="328"/>
                </a:lnTo>
                <a:lnTo>
                  <a:pt x="486" y="331"/>
                </a:lnTo>
                <a:lnTo>
                  <a:pt x="483" y="335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7" y="2"/>
                </a:lnTo>
                <a:lnTo>
                  <a:pt x="252" y="4"/>
                </a:lnTo>
                <a:lnTo>
                  <a:pt x="238" y="6"/>
                </a:lnTo>
                <a:lnTo>
                  <a:pt x="223" y="10"/>
                </a:lnTo>
                <a:lnTo>
                  <a:pt x="209" y="14"/>
                </a:lnTo>
                <a:lnTo>
                  <a:pt x="195" y="18"/>
                </a:lnTo>
                <a:lnTo>
                  <a:pt x="182" y="24"/>
                </a:lnTo>
                <a:lnTo>
                  <a:pt x="169" y="30"/>
                </a:lnTo>
                <a:lnTo>
                  <a:pt x="156" y="37"/>
                </a:lnTo>
                <a:lnTo>
                  <a:pt x="143" y="43"/>
                </a:lnTo>
                <a:lnTo>
                  <a:pt x="131" y="52"/>
                </a:lnTo>
                <a:lnTo>
                  <a:pt x="119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7"/>
                </a:lnTo>
                <a:lnTo>
                  <a:pt x="77" y="98"/>
                </a:lnTo>
                <a:lnTo>
                  <a:pt x="68" y="109"/>
                </a:lnTo>
                <a:lnTo>
                  <a:pt x="59" y="120"/>
                </a:lnTo>
                <a:lnTo>
                  <a:pt x="50" y="132"/>
                </a:lnTo>
                <a:lnTo>
                  <a:pt x="43" y="143"/>
                </a:lnTo>
                <a:lnTo>
                  <a:pt x="36" y="156"/>
                </a:lnTo>
                <a:lnTo>
                  <a:pt x="30" y="169"/>
                </a:lnTo>
                <a:lnTo>
                  <a:pt x="23" y="182"/>
                </a:lnTo>
                <a:lnTo>
                  <a:pt x="18" y="195"/>
                </a:lnTo>
                <a:lnTo>
                  <a:pt x="14" y="209"/>
                </a:lnTo>
                <a:lnTo>
                  <a:pt x="9" y="223"/>
                </a:lnTo>
                <a:lnTo>
                  <a:pt x="6" y="238"/>
                </a:lnTo>
                <a:lnTo>
                  <a:pt x="3" y="253"/>
                </a:lnTo>
                <a:lnTo>
                  <a:pt x="2" y="268"/>
                </a:lnTo>
                <a:lnTo>
                  <a:pt x="1" y="283"/>
                </a:lnTo>
                <a:lnTo>
                  <a:pt x="0" y="298"/>
                </a:lnTo>
                <a:lnTo>
                  <a:pt x="1" y="313"/>
                </a:lnTo>
                <a:lnTo>
                  <a:pt x="2" y="328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4" y="386"/>
                </a:lnTo>
                <a:lnTo>
                  <a:pt x="18" y="400"/>
                </a:lnTo>
                <a:lnTo>
                  <a:pt x="23" y="413"/>
                </a:lnTo>
                <a:lnTo>
                  <a:pt x="30" y="427"/>
                </a:lnTo>
                <a:lnTo>
                  <a:pt x="36" y="440"/>
                </a:lnTo>
                <a:lnTo>
                  <a:pt x="43" y="452"/>
                </a:lnTo>
                <a:lnTo>
                  <a:pt x="50" y="464"/>
                </a:lnTo>
                <a:lnTo>
                  <a:pt x="59" y="476"/>
                </a:lnTo>
                <a:lnTo>
                  <a:pt x="68" y="488"/>
                </a:lnTo>
                <a:lnTo>
                  <a:pt x="77" y="499"/>
                </a:lnTo>
                <a:lnTo>
                  <a:pt x="87" y="508"/>
                </a:lnTo>
                <a:lnTo>
                  <a:pt x="98" y="518"/>
                </a:lnTo>
                <a:lnTo>
                  <a:pt x="109" y="528"/>
                </a:lnTo>
                <a:lnTo>
                  <a:pt x="119" y="537"/>
                </a:lnTo>
                <a:lnTo>
                  <a:pt x="131" y="545"/>
                </a:lnTo>
                <a:lnTo>
                  <a:pt x="143" y="553"/>
                </a:lnTo>
                <a:lnTo>
                  <a:pt x="156" y="560"/>
                </a:lnTo>
                <a:lnTo>
                  <a:pt x="169" y="567"/>
                </a:lnTo>
                <a:lnTo>
                  <a:pt x="182" y="572"/>
                </a:lnTo>
                <a:lnTo>
                  <a:pt x="195" y="578"/>
                </a:lnTo>
                <a:lnTo>
                  <a:pt x="209" y="583"/>
                </a:lnTo>
                <a:lnTo>
                  <a:pt x="223" y="586"/>
                </a:lnTo>
                <a:lnTo>
                  <a:pt x="238" y="589"/>
                </a:lnTo>
                <a:lnTo>
                  <a:pt x="252" y="593"/>
                </a:lnTo>
                <a:lnTo>
                  <a:pt x="267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3" y="593"/>
                </a:lnTo>
                <a:lnTo>
                  <a:pt x="358" y="589"/>
                </a:lnTo>
                <a:lnTo>
                  <a:pt x="372" y="586"/>
                </a:lnTo>
                <a:lnTo>
                  <a:pt x="386" y="583"/>
                </a:lnTo>
                <a:lnTo>
                  <a:pt x="400" y="578"/>
                </a:lnTo>
                <a:lnTo>
                  <a:pt x="413" y="572"/>
                </a:lnTo>
                <a:lnTo>
                  <a:pt x="427" y="567"/>
                </a:lnTo>
                <a:lnTo>
                  <a:pt x="440" y="560"/>
                </a:lnTo>
                <a:lnTo>
                  <a:pt x="452" y="553"/>
                </a:lnTo>
                <a:lnTo>
                  <a:pt x="464" y="545"/>
                </a:lnTo>
                <a:lnTo>
                  <a:pt x="476" y="537"/>
                </a:lnTo>
                <a:lnTo>
                  <a:pt x="488" y="528"/>
                </a:lnTo>
                <a:lnTo>
                  <a:pt x="498" y="518"/>
                </a:lnTo>
                <a:lnTo>
                  <a:pt x="508" y="508"/>
                </a:lnTo>
                <a:lnTo>
                  <a:pt x="518" y="499"/>
                </a:lnTo>
                <a:lnTo>
                  <a:pt x="528" y="488"/>
                </a:lnTo>
                <a:lnTo>
                  <a:pt x="536" y="476"/>
                </a:lnTo>
                <a:lnTo>
                  <a:pt x="545" y="464"/>
                </a:lnTo>
                <a:lnTo>
                  <a:pt x="552" y="452"/>
                </a:lnTo>
                <a:lnTo>
                  <a:pt x="560" y="440"/>
                </a:lnTo>
                <a:lnTo>
                  <a:pt x="567" y="427"/>
                </a:lnTo>
                <a:lnTo>
                  <a:pt x="572" y="413"/>
                </a:lnTo>
                <a:lnTo>
                  <a:pt x="577" y="400"/>
                </a:lnTo>
                <a:lnTo>
                  <a:pt x="583" y="386"/>
                </a:lnTo>
                <a:lnTo>
                  <a:pt x="586" y="372"/>
                </a:lnTo>
                <a:lnTo>
                  <a:pt x="589" y="358"/>
                </a:lnTo>
                <a:lnTo>
                  <a:pt x="592" y="343"/>
                </a:lnTo>
                <a:lnTo>
                  <a:pt x="595" y="328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8"/>
                </a:lnTo>
                <a:lnTo>
                  <a:pt x="586" y="223"/>
                </a:lnTo>
                <a:lnTo>
                  <a:pt x="583" y="209"/>
                </a:lnTo>
                <a:lnTo>
                  <a:pt x="577" y="195"/>
                </a:lnTo>
                <a:lnTo>
                  <a:pt x="572" y="182"/>
                </a:lnTo>
                <a:lnTo>
                  <a:pt x="567" y="169"/>
                </a:lnTo>
                <a:lnTo>
                  <a:pt x="560" y="156"/>
                </a:lnTo>
                <a:lnTo>
                  <a:pt x="552" y="143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8"/>
                </a:lnTo>
                <a:lnTo>
                  <a:pt x="508" y="87"/>
                </a:lnTo>
                <a:lnTo>
                  <a:pt x="498" y="78"/>
                </a:lnTo>
                <a:lnTo>
                  <a:pt x="488" y="68"/>
                </a:lnTo>
                <a:lnTo>
                  <a:pt x="476" y="59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8"/>
                </a:lnTo>
                <a:lnTo>
                  <a:pt x="386" y="14"/>
                </a:lnTo>
                <a:lnTo>
                  <a:pt x="372" y="10"/>
                </a:lnTo>
                <a:lnTo>
                  <a:pt x="358" y="6"/>
                </a:lnTo>
                <a:lnTo>
                  <a:pt x="343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886">
            <a:extLst>
              <a:ext uri="{FF2B5EF4-FFF2-40B4-BE49-F238E27FC236}">
                <a16:creationId xmlns="" xmlns:a16="http://schemas.microsoft.com/office/drawing/2014/main" id="{40C29E9F-2DD3-435E-9AF2-B1665A5F7ADE}"/>
              </a:ext>
            </a:extLst>
          </p:cNvPr>
          <p:cNvSpPr>
            <a:spLocks noEditPoints="1"/>
          </p:cNvSpPr>
          <p:nvPr/>
        </p:nvSpPr>
        <p:spPr bwMode="auto">
          <a:xfrm>
            <a:off x="5954068" y="3683773"/>
            <a:ext cx="312406" cy="310680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232">
            <a:extLst>
              <a:ext uri="{FF2B5EF4-FFF2-40B4-BE49-F238E27FC236}">
                <a16:creationId xmlns="" xmlns:a16="http://schemas.microsoft.com/office/drawing/2014/main" id="{3ED3FE21-B007-4815-80F2-F46BE217B85C}"/>
              </a:ext>
            </a:extLst>
          </p:cNvPr>
          <p:cNvSpPr>
            <a:spLocks noEditPoints="1"/>
          </p:cNvSpPr>
          <p:nvPr/>
        </p:nvSpPr>
        <p:spPr bwMode="auto">
          <a:xfrm>
            <a:off x="7760887" y="1827102"/>
            <a:ext cx="557068" cy="555626"/>
          </a:xfrm>
          <a:custGeom>
            <a:avLst/>
            <a:gdLst>
              <a:gd name="T0" fmla="*/ 169 w 205"/>
              <a:gd name="T1" fmla="*/ 37 h 205"/>
              <a:gd name="T2" fmla="*/ 37 w 205"/>
              <a:gd name="T3" fmla="*/ 37 h 205"/>
              <a:gd name="T4" fmla="*/ 27 w 205"/>
              <a:gd name="T5" fmla="*/ 158 h 205"/>
              <a:gd name="T6" fmla="*/ 37 w 205"/>
              <a:gd name="T7" fmla="*/ 169 h 205"/>
              <a:gd name="T8" fmla="*/ 47 w 205"/>
              <a:gd name="T9" fmla="*/ 178 h 205"/>
              <a:gd name="T10" fmla="*/ 169 w 205"/>
              <a:gd name="T11" fmla="*/ 169 h 205"/>
              <a:gd name="T12" fmla="*/ 169 w 205"/>
              <a:gd name="T13" fmla="*/ 37 h 205"/>
              <a:gd name="T14" fmla="*/ 153 w 205"/>
              <a:gd name="T15" fmla="*/ 153 h 205"/>
              <a:gd name="T16" fmla="*/ 52 w 205"/>
              <a:gd name="T17" fmla="*/ 153 h 205"/>
              <a:gd name="T18" fmla="*/ 52 w 205"/>
              <a:gd name="T19" fmla="*/ 52 h 205"/>
              <a:gd name="T20" fmla="*/ 153 w 205"/>
              <a:gd name="T21" fmla="*/ 52 h 205"/>
              <a:gd name="T22" fmla="*/ 153 w 205"/>
              <a:gd name="T23" fmla="*/ 15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5" h="205">
                <a:moveTo>
                  <a:pt x="169" y="37"/>
                </a:moveTo>
                <a:cubicBezTo>
                  <a:pt x="132" y="0"/>
                  <a:pt x="73" y="0"/>
                  <a:pt x="37" y="37"/>
                </a:cubicBezTo>
                <a:cubicBezTo>
                  <a:pt x="4" y="70"/>
                  <a:pt x="0" y="121"/>
                  <a:pt x="27" y="158"/>
                </a:cubicBezTo>
                <a:cubicBezTo>
                  <a:pt x="30" y="162"/>
                  <a:pt x="33" y="165"/>
                  <a:pt x="37" y="169"/>
                </a:cubicBezTo>
                <a:cubicBezTo>
                  <a:pt x="40" y="172"/>
                  <a:pt x="44" y="175"/>
                  <a:pt x="47" y="178"/>
                </a:cubicBezTo>
                <a:cubicBezTo>
                  <a:pt x="84" y="205"/>
                  <a:pt x="136" y="202"/>
                  <a:pt x="169" y="169"/>
                </a:cubicBezTo>
                <a:cubicBezTo>
                  <a:pt x="205" y="132"/>
                  <a:pt x="205" y="73"/>
                  <a:pt x="169" y="37"/>
                </a:cubicBezTo>
                <a:close/>
                <a:moveTo>
                  <a:pt x="153" y="153"/>
                </a:moveTo>
                <a:cubicBezTo>
                  <a:pt x="125" y="181"/>
                  <a:pt x="80" y="181"/>
                  <a:pt x="52" y="153"/>
                </a:cubicBezTo>
                <a:cubicBezTo>
                  <a:pt x="24" y="125"/>
                  <a:pt x="24" y="80"/>
                  <a:pt x="52" y="52"/>
                </a:cubicBezTo>
                <a:cubicBezTo>
                  <a:pt x="80" y="24"/>
                  <a:pt x="125" y="24"/>
                  <a:pt x="153" y="52"/>
                </a:cubicBezTo>
                <a:cubicBezTo>
                  <a:pt x="181" y="80"/>
                  <a:pt x="181" y="125"/>
                  <a:pt x="153" y="153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235">
            <a:extLst>
              <a:ext uri="{FF2B5EF4-FFF2-40B4-BE49-F238E27FC236}">
                <a16:creationId xmlns="" xmlns:a16="http://schemas.microsoft.com/office/drawing/2014/main" id="{6B6E52EE-4637-47E9-9583-76161A444C73}"/>
              </a:ext>
            </a:extLst>
          </p:cNvPr>
          <p:cNvSpPr>
            <a:spLocks/>
          </p:cNvSpPr>
          <p:nvPr/>
        </p:nvSpPr>
        <p:spPr bwMode="auto">
          <a:xfrm>
            <a:off x="7492455" y="2365409"/>
            <a:ext cx="281421" cy="288636"/>
          </a:xfrm>
          <a:custGeom>
            <a:avLst/>
            <a:gdLst>
              <a:gd name="T0" fmla="*/ 9 w 104"/>
              <a:gd name="T1" fmla="*/ 96 h 106"/>
              <a:gd name="T2" fmla="*/ 10 w 104"/>
              <a:gd name="T3" fmla="*/ 63 h 106"/>
              <a:gd name="T4" fmla="*/ 79 w 104"/>
              <a:gd name="T5" fmla="*/ 5 h 106"/>
              <a:gd name="T6" fmla="*/ 83 w 104"/>
              <a:gd name="T7" fmla="*/ 2 h 106"/>
              <a:gd name="T8" fmla="*/ 100 w 104"/>
              <a:gd name="T9" fmla="*/ 6 h 106"/>
              <a:gd name="T10" fmla="*/ 104 w 104"/>
              <a:gd name="T11" fmla="*/ 16 h 106"/>
              <a:gd name="T12" fmla="*/ 103 w 104"/>
              <a:gd name="T13" fmla="*/ 22 h 106"/>
              <a:gd name="T14" fmla="*/ 101 w 104"/>
              <a:gd name="T15" fmla="*/ 26 h 106"/>
              <a:gd name="T16" fmla="*/ 43 w 104"/>
              <a:gd name="T17" fmla="*/ 95 h 106"/>
              <a:gd name="T18" fmla="*/ 9 w 104"/>
              <a:gd name="T19" fmla="*/ 9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6">
                <a:moveTo>
                  <a:pt x="9" y="96"/>
                </a:moveTo>
                <a:cubicBezTo>
                  <a:pt x="0" y="87"/>
                  <a:pt x="0" y="72"/>
                  <a:pt x="10" y="63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4"/>
                  <a:pt x="82" y="3"/>
                  <a:pt x="83" y="2"/>
                </a:cubicBezTo>
                <a:cubicBezTo>
                  <a:pt x="89" y="0"/>
                  <a:pt x="95" y="1"/>
                  <a:pt x="100" y="6"/>
                </a:cubicBezTo>
                <a:cubicBezTo>
                  <a:pt x="103" y="8"/>
                  <a:pt x="104" y="12"/>
                  <a:pt x="104" y="16"/>
                </a:cubicBezTo>
                <a:cubicBezTo>
                  <a:pt x="104" y="18"/>
                  <a:pt x="104" y="20"/>
                  <a:pt x="103" y="22"/>
                </a:cubicBezTo>
                <a:cubicBezTo>
                  <a:pt x="103" y="24"/>
                  <a:pt x="102" y="25"/>
                  <a:pt x="101" y="26"/>
                </a:cubicBezTo>
                <a:cubicBezTo>
                  <a:pt x="43" y="95"/>
                  <a:pt x="43" y="95"/>
                  <a:pt x="43" y="95"/>
                </a:cubicBezTo>
                <a:cubicBezTo>
                  <a:pt x="34" y="105"/>
                  <a:pt x="18" y="106"/>
                  <a:pt x="9" y="96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232">
            <a:extLst>
              <a:ext uri="{FF2B5EF4-FFF2-40B4-BE49-F238E27FC236}">
                <a16:creationId xmlns="" xmlns:a16="http://schemas.microsoft.com/office/drawing/2014/main" id="{3ED3FE21-B007-4815-80F2-F46BE217B85C}"/>
              </a:ext>
            </a:extLst>
          </p:cNvPr>
          <p:cNvSpPr>
            <a:spLocks noEditPoints="1"/>
          </p:cNvSpPr>
          <p:nvPr/>
        </p:nvSpPr>
        <p:spPr bwMode="auto">
          <a:xfrm>
            <a:off x="4100734" y="1829241"/>
            <a:ext cx="557068" cy="555626"/>
          </a:xfrm>
          <a:custGeom>
            <a:avLst/>
            <a:gdLst>
              <a:gd name="T0" fmla="*/ 169 w 205"/>
              <a:gd name="T1" fmla="*/ 37 h 205"/>
              <a:gd name="T2" fmla="*/ 37 w 205"/>
              <a:gd name="T3" fmla="*/ 37 h 205"/>
              <a:gd name="T4" fmla="*/ 27 w 205"/>
              <a:gd name="T5" fmla="*/ 158 h 205"/>
              <a:gd name="T6" fmla="*/ 37 w 205"/>
              <a:gd name="T7" fmla="*/ 169 h 205"/>
              <a:gd name="T8" fmla="*/ 47 w 205"/>
              <a:gd name="T9" fmla="*/ 178 h 205"/>
              <a:gd name="T10" fmla="*/ 169 w 205"/>
              <a:gd name="T11" fmla="*/ 169 h 205"/>
              <a:gd name="T12" fmla="*/ 169 w 205"/>
              <a:gd name="T13" fmla="*/ 37 h 205"/>
              <a:gd name="T14" fmla="*/ 153 w 205"/>
              <a:gd name="T15" fmla="*/ 153 h 205"/>
              <a:gd name="T16" fmla="*/ 52 w 205"/>
              <a:gd name="T17" fmla="*/ 153 h 205"/>
              <a:gd name="T18" fmla="*/ 52 w 205"/>
              <a:gd name="T19" fmla="*/ 52 h 205"/>
              <a:gd name="T20" fmla="*/ 153 w 205"/>
              <a:gd name="T21" fmla="*/ 52 h 205"/>
              <a:gd name="T22" fmla="*/ 153 w 205"/>
              <a:gd name="T23" fmla="*/ 15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5" h="205">
                <a:moveTo>
                  <a:pt x="169" y="37"/>
                </a:moveTo>
                <a:cubicBezTo>
                  <a:pt x="132" y="0"/>
                  <a:pt x="73" y="0"/>
                  <a:pt x="37" y="37"/>
                </a:cubicBezTo>
                <a:cubicBezTo>
                  <a:pt x="4" y="70"/>
                  <a:pt x="0" y="121"/>
                  <a:pt x="27" y="158"/>
                </a:cubicBezTo>
                <a:cubicBezTo>
                  <a:pt x="30" y="162"/>
                  <a:pt x="33" y="165"/>
                  <a:pt x="37" y="169"/>
                </a:cubicBezTo>
                <a:cubicBezTo>
                  <a:pt x="40" y="172"/>
                  <a:pt x="44" y="175"/>
                  <a:pt x="47" y="178"/>
                </a:cubicBezTo>
                <a:cubicBezTo>
                  <a:pt x="84" y="205"/>
                  <a:pt x="136" y="202"/>
                  <a:pt x="169" y="169"/>
                </a:cubicBezTo>
                <a:cubicBezTo>
                  <a:pt x="205" y="132"/>
                  <a:pt x="205" y="73"/>
                  <a:pt x="169" y="37"/>
                </a:cubicBezTo>
                <a:close/>
                <a:moveTo>
                  <a:pt x="153" y="153"/>
                </a:moveTo>
                <a:cubicBezTo>
                  <a:pt x="125" y="181"/>
                  <a:pt x="80" y="181"/>
                  <a:pt x="52" y="153"/>
                </a:cubicBezTo>
                <a:cubicBezTo>
                  <a:pt x="24" y="125"/>
                  <a:pt x="24" y="80"/>
                  <a:pt x="52" y="52"/>
                </a:cubicBezTo>
                <a:cubicBezTo>
                  <a:pt x="80" y="24"/>
                  <a:pt x="125" y="24"/>
                  <a:pt x="153" y="52"/>
                </a:cubicBezTo>
                <a:cubicBezTo>
                  <a:pt x="181" y="80"/>
                  <a:pt x="181" y="125"/>
                  <a:pt x="153" y="153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235">
            <a:extLst>
              <a:ext uri="{FF2B5EF4-FFF2-40B4-BE49-F238E27FC236}">
                <a16:creationId xmlns="" xmlns:a16="http://schemas.microsoft.com/office/drawing/2014/main" id="{6B6E52EE-4637-47E9-9583-76161A444C73}"/>
              </a:ext>
            </a:extLst>
          </p:cNvPr>
          <p:cNvSpPr>
            <a:spLocks/>
          </p:cNvSpPr>
          <p:nvPr/>
        </p:nvSpPr>
        <p:spPr bwMode="auto">
          <a:xfrm>
            <a:off x="3832302" y="2367548"/>
            <a:ext cx="281421" cy="288636"/>
          </a:xfrm>
          <a:custGeom>
            <a:avLst/>
            <a:gdLst>
              <a:gd name="T0" fmla="*/ 9 w 104"/>
              <a:gd name="T1" fmla="*/ 96 h 106"/>
              <a:gd name="T2" fmla="*/ 10 w 104"/>
              <a:gd name="T3" fmla="*/ 63 h 106"/>
              <a:gd name="T4" fmla="*/ 79 w 104"/>
              <a:gd name="T5" fmla="*/ 5 h 106"/>
              <a:gd name="T6" fmla="*/ 83 w 104"/>
              <a:gd name="T7" fmla="*/ 2 h 106"/>
              <a:gd name="T8" fmla="*/ 100 w 104"/>
              <a:gd name="T9" fmla="*/ 6 h 106"/>
              <a:gd name="T10" fmla="*/ 104 w 104"/>
              <a:gd name="T11" fmla="*/ 16 h 106"/>
              <a:gd name="T12" fmla="*/ 103 w 104"/>
              <a:gd name="T13" fmla="*/ 22 h 106"/>
              <a:gd name="T14" fmla="*/ 101 w 104"/>
              <a:gd name="T15" fmla="*/ 26 h 106"/>
              <a:gd name="T16" fmla="*/ 43 w 104"/>
              <a:gd name="T17" fmla="*/ 95 h 106"/>
              <a:gd name="T18" fmla="*/ 9 w 104"/>
              <a:gd name="T19" fmla="*/ 9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6">
                <a:moveTo>
                  <a:pt x="9" y="96"/>
                </a:moveTo>
                <a:cubicBezTo>
                  <a:pt x="0" y="87"/>
                  <a:pt x="0" y="72"/>
                  <a:pt x="10" y="63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4"/>
                  <a:pt x="82" y="3"/>
                  <a:pt x="83" y="2"/>
                </a:cubicBezTo>
                <a:cubicBezTo>
                  <a:pt x="89" y="0"/>
                  <a:pt x="95" y="1"/>
                  <a:pt x="100" y="6"/>
                </a:cubicBezTo>
                <a:cubicBezTo>
                  <a:pt x="103" y="8"/>
                  <a:pt x="104" y="12"/>
                  <a:pt x="104" y="16"/>
                </a:cubicBezTo>
                <a:cubicBezTo>
                  <a:pt x="104" y="18"/>
                  <a:pt x="104" y="20"/>
                  <a:pt x="103" y="22"/>
                </a:cubicBezTo>
                <a:cubicBezTo>
                  <a:pt x="103" y="24"/>
                  <a:pt x="102" y="25"/>
                  <a:pt x="101" y="26"/>
                </a:cubicBezTo>
                <a:cubicBezTo>
                  <a:pt x="43" y="95"/>
                  <a:pt x="43" y="95"/>
                  <a:pt x="43" y="95"/>
                </a:cubicBezTo>
                <a:cubicBezTo>
                  <a:pt x="34" y="105"/>
                  <a:pt x="18" y="106"/>
                  <a:pt x="9" y="96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232">
            <a:extLst>
              <a:ext uri="{FF2B5EF4-FFF2-40B4-BE49-F238E27FC236}">
                <a16:creationId xmlns="" xmlns:a16="http://schemas.microsoft.com/office/drawing/2014/main" id="{3ED3FE21-B007-4815-80F2-F46BE217B85C}"/>
              </a:ext>
            </a:extLst>
          </p:cNvPr>
          <p:cNvSpPr>
            <a:spLocks noEditPoints="1"/>
          </p:cNvSpPr>
          <p:nvPr/>
        </p:nvSpPr>
        <p:spPr bwMode="auto">
          <a:xfrm>
            <a:off x="4142477" y="4947212"/>
            <a:ext cx="557068" cy="555626"/>
          </a:xfrm>
          <a:custGeom>
            <a:avLst/>
            <a:gdLst>
              <a:gd name="T0" fmla="*/ 169 w 205"/>
              <a:gd name="T1" fmla="*/ 37 h 205"/>
              <a:gd name="T2" fmla="*/ 37 w 205"/>
              <a:gd name="T3" fmla="*/ 37 h 205"/>
              <a:gd name="T4" fmla="*/ 27 w 205"/>
              <a:gd name="T5" fmla="*/ 158 h 205"/>
              <a:gd name="T6" fmla="*/ 37 w 205"/>
              <a:gd name="T7" fmla="*/ 169 h 205"/>
              <a:gd name="T8" fmla="*/ 47 w 205"/>
              <a:gd name="T9" fmla="*/ 178 h 205"/>
              <a:gd name="T10" fmla="*/ 169 w 205"/>
              <a:gd name="T11" fmla="*/ 169 h 205"/>
              <a:gd name="T12" fmla="*/ 169 w 205"/>
              <a:gd name="T13" fmla="*/ 37 h 205"/>
              <a:gd name="T14" fmla="*/ 153 w 205"/>
              <a:gd name="T15" fmla="*/ 153 h 205"/>
              <a:gd name="T16" fmla="*/ 52 w 205"/>
              <a:gd name="T17" fmla="*/ 153 h 205"/>
              <a:gd name="T18" fmla="*/ 52 w 205"/>
              <a:gd name="T19" fmla="*/ 52 h 205"/>
              <a:gd name="T20" fmla="*/ 153 w 205"/>
              <a:gd name="T21" fmla="*/ 52 h 205"/>
              <a:gd name="T22" fmla="*/ 153 w 205"/>
              <a:gd name="T23" fmla="*/ 15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5" h="205">
                <a:moveTo>
                  <a:pt x="169" y="37"/>
                </a:moveTo>
                <a:cubicBezTo>
                  <a:pt x="132" y="0"/>
                  <a:pt x="73" y="0"/>
                  <a:pt x="37" y="37"/>
                </a:cubicBezTo>
                <a:cubicBezTo>
                  <a:pt x="4" y="70"/>
                  <a:pt x="0" y="121"/>
                  <a:pt x="27" y="158"/>
                </a:cubicBezTo>
                <a:cubicBezTo>
                  <a:pt x="30" y="162"/>
                  <a:pt x="33" y="165"/>
                  <a:pt x="37" y="169"/>
                </a:cubicBezTo>
                <a:cubicBezTo>
                  <a:pt x="40" y="172"/>
                  <a:pt x="44" y="175"/>
                  <a:pt x="47" y="178"/>
                </a:cubicBezTo>
                <a:cubicBezTo>
                  <a:pt x="84" y="205"/>
                  <a:pt x="136" y="202"/>
                  <a:pt x="169" y="169"/>
                </a:cubicBezTo>
                <a:cubicBezTo>
                  <a:pt x="205" y="132"/>
                  <a:pt x="205" y="73"/>
                  <a:pt x="169" y="37"/>
                </a:cubicBezTo>
                <a:close/>
                <a:moveTo>
                  <a:pt x="153" y="153"/>
                </a:moveTo>
                <a:cubicBezTo>
                  <a:pt x="125" y="181"/>
                  <a:pt x="80" y="181"/>
                  <a:pt x="52" y="153"/>
                </a:cubicBezTo>
                <a:cubicBezTo>
                  <a:pt x="24" y="125"/>
                  <a:pt x="24" y="80"/>
                  <a:pt x="52" y="52"/>
                </a:cubicBezTo>
                <a:cubicBezTo>
                  <a:pt x="80" y="24"/>
                  <a:pt x="125" y="24"/>
                  <a:pt x="153" y="52"/>
                </a:cubicBezTo>
                <a:cubicBezTo>
                  <a:pt x="181" y="80"/>
                  <a:pt x="181" y="125"/>
                  <a:pt x="153" y="153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1235">
            <a:extLst>
              <a:ext uri="{FF2B5EF4-FFF2-40B4-BE49-F238E27FC236}">
                <a16:creationId xmlns="" xmlns:a16="http://schemas.microsoft.com/office/drawing/2014/main" id="{6B6E52EE-4637-47E9-9583-76161A444C73}"/>
              </a:ext>
            </a:extLst>
          </p:cNvPr>
          <p:cNvSpPr>
            <a:spLocks/>
          </p:cNvSpPr>
          <p:nvPr/>
        </p:nvSpPr>
        <p:spPr bwMode="auto">
          <a:xfrm>
            <a:off x="3874045" y="5485519"/>
            <a:ext cx="281421" cy="288636"/>
          </a:xfrm>
          <a:custGeom>
            <a:avLst/>
            <a:gdLst>
              <a:gd name="T0" fmla="*/ 9 w 104"/>
              <a:gd name="T1" fmla="*/ 96 h 106"/>
              <a:gd name="T2" fmla="*/ 10 w 104"/>
              <a:gd name="T3" fmla="*/ 63 h 106"/>
              <a:gd name="T4" fmla="*/ 79 w 104"/>
              <a:gd name="T5" fmla="*/ 5 h 106"/>
              <a:gd name="T6" fmla="*/ 83 w 104"/>
              <a:gd name="T7" fmla="*/ 2 h 106"/>
              <a:gd name="T8" fmla="*/ 100 w 104"/>
              <a:gd name="T9" fmla="*/ 6 h 106"/>
              <a:gd name="T10" fmla="*/ 104 w 104"/>
              <a:gd name="T11" fmla="*/ 16 h 106"/>
              <a:gd name="T12" fmla="*/ 103 w 104"/>
              <a:gd name="T13" fmla="*/ 22 h 106"/>
              <a:gd name="T14" fmla="*/ 101 w 104"/>
              <a:gd name="T15" fmla="*/ 26 h 106"/>
              <a:gd name="T16" fmla="*/ 43 w 104"/>
              <a:gd name="T17" fmla="*/ 95 h 106"/>
              <a:gd name="T18" fmla="*/ 9 w 104"/>
              <a:gd name="T19" fmla="*/ 9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6">
                <a:moveTo>
                  <a:pt x="9" y="96"/>
                </a:moveTo>
                <a:cubicBezTo>
                  <a:pt x="0" y="87"/>
                  <a:pt x="0" y="72"/>
                  <a:pt x="10" y="63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4"/>
                  <a:pt x="82" y="3"/>
                  <a:pt x="83" y="2"/>
                </a:cubicBezTo>
                <a:cubicBezTo>
                  <a:pt x="89" y="0"/>
                  <a:pt x="95" y="1"/>
                  <a:pt x="100" y="6"/>
                </a:cubicBezTo>
                <a:cubicBezTo>
                  <a:pt x="103" y="8"/>
                  <a:pt x="104" y="12"/>
                  <a:pt x="104" y="16"/>
                </a:cubicBezTo>
                <a:cubicBezTo>
                  <a:pt x="104" y="18"/>
                  <a:pt x="104" y="20"/>
                  <a:pt x="103" y="22"/>
                </a:cubicBezTo>
                <a:cubicBezTo>
                  <a:pt x="103" y="24"/>
                  <a:pt x="102" y="25"/>
                  <a:pt x="101" y="26"/>
                </a:cubicBezTo>
                <a:cubicBezTo>
                  <a:pt x="43" y="95"/>
                  <a:pt x="43" y="95"/>
                  <a:pt x="43" y="95"/>
                </a:cubicBezTo>
                <a:cubicBezTo>
                  <a:pt x="34" y="105"/>
                  <a:pt x="18" y="106"/>
                  <a:pt x="9" y="96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232">
            <a:extLst>
              <a:ext uri="{FF2B5EF4-FFF2-40B4-BE49-F238E27FC236}">
                <a16:creationId xmlns="" xmlns:a16="http://schemas.microsoft.com/office/drawing/2014/main" id="{3ED3FE21-B007-4815-80F2-F46BE217B85C}"/>
              </a:ext>
            </a:extLst>
          </p:cNvPr>
          <p:cNvSpPr>
            <a:spLocks noEditPoints="1"/>
          </p:cNvSpPr>
          <p:nvPr/>
        </p:nvSpPr>
        <p:spPr bwMode="auto">
          <a:xfrm>
            <a:off x="7773876" y="4883258"/>
            <a:ext cx="557068" cy="555626"/>
          </a:xfrm>
          <a:custGeom>
            <a:avLst/>
            <a:gdLst>
              <a:gd name="T0" fmla="*/ 169 w 205"/>
              <a:gd name="T1" fmla="*/ 37 h 205"/>
              <a:gd name="T2" fmla="*/ 37 w 205"/>
              <a:gd name="T3" fmla="*/ 37 h 205"/>
              <a:gd name="T4" fmla="*/ 27 w 205"/>
              <a:gd name="T5" fmla="*/ 158 h 205"/>
              <a:gd name="T6" fmla="*/ 37 w 205"/>
              <a:gd name="T7" fmla="*/ 169 h 205"/>
              <a:gd name="T8" fmla="*/ 47 w 205"/>
              <a:gd name="T9" fmla="*/ 178 h 205"/>
              <a:gd name="T10" fmla="*/ 169 w 205"/>
              <a:gd name="T11" fmla="*/ 169 h 205"/>
              <a:gd name="T12" fmla="*/ 169 w 205"/>
              <a:gd name="T13" fmla="*/ 37 h 205"/>
              <a:gd name="T14" fmla="*/ 153 w 205"/>
              <a:gd name="T15" fmla="*/ 153 h 205"/>
              <a:gd name="T16" fmla="*/ 52 w 205"/>
              <a:gd name="T17" fmla="*/ 153 h 205"/>
              <a:gd name="T18" fmla="*/ 52 w 205"/>
              <a:gd name="T19" fmla="*/ 52 h 205"/>
              <a:gd name="T20" fmla="*/ 153 w 205"/>
              <a:gd name="T21" fmla="*/ 52 h 205"/>
              <a:gd name="T22" fmla="*/ 153 w 205"/>
              <a:gd name="T23" fmla="*/ 15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5" h="205">
                <a:moveTo>
                  <a:pt x="169" y="37"/>
                </a:moveTo>
                <a:cubicBezTo>
                  <a:pt x="132" y="0"/>
                  <a:pt x="73" y="0"/>
                  <a:pt x="37" y="37"/>
                </a:cubicBezTo>
                <a:cubicBezTo>
                  <a:pt x="4" y="70"/>
                  <a:pt x="0" y="121"/>
                  <a:pt x="27" y="158"/>
                </a:cubicBezTo>
                <a:cubicBezTo>
                  <a:pt x="30" y="162"/>
                  <a:pt x="33" y="165"/>
                  <a:pt x="37" y="169"/>
                </a:cubicBezTo>
                <a:cubicBezTo>
                  <a:pt x="40" y="172"/>
                  <a:pt x="44" y="175"/>
                  <a:pt x="47" y="178"/>
                </a:cubicBezTo>
                <a:cubicBezTo>
                  <a:pt x="84" y="205"/>
                  <a:pt x="136" y="202"/>
                  <a:pt x="169" y="169"/>
                </a:cubicBezTo>
                <a:cubicBezTo>
                  <a:pt x="205" y="132"/>
                  <a:pt x="205" y="73"/>
                  <a:pt x="169" y="37"/>
                </a:cubicBezTo>
                <a:close/>
                <a:moveTo>
                  <a:pt x="153" y="153"/>
                </a:moveTo>
                <a:cubicBezTo>
                  <a:pt x="125" y="181"/>
                  <a:pt x="80" y="181"/>
                  <a:pt x="52" y="153"/>
                </a:cubicBezTo>
                <a:cubicBezTo>
                  <a:pt x="24" y="125"/>
                  <a:pt x="24" y="80"/>
                  <a:pt x="52" y="52"/>
                </a:cubicBezTo>
                <a:cubicBezTo>
                  <a:pt x="80" y="24"/>
                  <a:pt x="125" y="24"/>
                  <a:pt x="153" y="52"/>
                </a:cubicBezTo>
                <a:cubicBezTo>
                  <a:pt x="181" y="80"/>
                  <a:pt x="181" y="125"/>
                  <a:pt x="153" y="153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235">
            <a:extLst>
              <a:ext uri="{FF2B5EF4-FFF2-40B4-BE49-F238E27FC236}">
                <a16:creationId xmlns="" xmlns:a16="http://schemas.microsoft.com/office/drawing/2014/main" id="{6B6E52EE-4637-47E9-9583-76161A444C73}"/>
              </a:ext>
            </a:extLst>
          </p:cNvPr>
          <p:cNvSpPr>
            <a:spLocks/>
          </p:cNvSpPr>
          <p:nvPr/>
        </p:nvSpPr>
        <p:spPr bwMode="auto">
          <a:xfrm>
            <a:off x="7505444" y="5421565"/>
            <a:ext cx="281421" cy="288636"/>
          </a:xfrm>
          <a:custGeom>
            <a:avLst/>
            <a:gdLst>
              <a:gd name="T0" fmla="*/ 9 w 104"/>
              <a:gd name="T1" fmla="*/ 96 h 106"/>
              <a:gd name="T2" fmla="*/ 10 w 104"/>
              <a:gd name="T3" fmla="*/ 63 h 106"/>
              <a:gd name="T4" fmla="*/ 79 w 104"/>
              <a:gd name="T5" fmla="*/ 5 h 106"/>
              <a:gd name="T6" fmla="*/ 83 w 104"/>
              <a:gd name="T7" fmla="*/ 2 h 106"/>
              <a:gd name="T8" fmla="*/ 100 w 104"/>
              <a:gd name="T9" fmla="*/ 6 h 106"/>
              <a:gd name="T10" fmla="*/ 104 w 104"/>
              <a:gd name="T11" fmla="*/ 16 h 106"/>
              <a:gd name="T12" fmla="*/ 103 w 104"/>
              <a:gd name="T13" fmla="*/ 22 h 106"/>
              <a:gd name="T14" fmla="*/ 101 w 104"/>
              <a:gd name="T15" fmla="*/ 26 h 106"/>
              <a:gd name="T16" fmla="*/ 43 w 104"/>
              <a:gd name="T17" fmla="*/ 95 h 106"/>
              <a:gd name="T18" fmla="*/ 9 w 104"/>
              <a:gd name="T19" fmla="*/ 9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6">
                <a:moveTo>
                  <a:pt x="9" y="96"/>
                </a:moveTo>
                <a:cubicBezTo>
                  <a:pt x="0" y="87"/>
                  <a:pt x="0" y="72"/>
                  <a:pt x="10" y="63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4"/>
                  <a:pt x="82" y="3"/>
                  <a:pt x="83" y="2"/>
                </a:cubicBezTo>
                <a:cubicBezTo>
                  <a:pt x="89" y="0"/>
                  <a:pt x="95" y="1"/>
                  <a:pt x="100" y="6"/>
                </a:cubicBezTo>
                <a:cubicBezTo>
                  <a:pt x="103" y="8"/>
                  <a:pt x="104" y="12"/>
                  <a:pt x="104" y="16"/>
                </a:cubicBezTo>
                <a:cubicBezTo>
                  <a:pt x="104" y="18"/>
                  <a:pt x="104" y="20"/>
                  <a:pt x="103" y="22"/>
                </a:cubicBezTo>
                <a:cubicBezTo>
                  <a:pt x="103" y="24"/>
                  <a:pt x="102" y="25"/>
                  <a:pt x="101" y="26"/>
                </a:cubicBezTo>
                <a:cubicBezTo>
                  <a:pt x="43" y="95"/>
                  <a:pt x="43" y="95"/>
                  <a:pt x="43" y="95"/>
                </a:cubicBezTo>
                <a:cubicBezTo>
                  <a:pt x="34" y="105"/>
                  <a:pt x="18" y="106"/>
                  <a:pt x="9" y="96"/>
                </a:cubicBezTo>
                <a:close/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8610600" y="1444483"/>
            <a:ext cx="2882900" cy="15542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НА ПОТРОШУВАЧ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;</a:t>
            </a:r>
            <a:r>
              <a:rPr lang="mk-MK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: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ФОК</a:t>
            </a:r>
            <a:r>
              <a:rPr lang="mk-MK" sz="1600" dirty="0">
                <a:cs typeface="Segoe UI" panose="020B0502040204020203" pitchFamily="34" charset="0"/>
              </a:rPr>
              <a:t>У</a:t>
            </a:r>
            <a:r>
              <a:rPr lang="mk-MK" sz="1600" dirty="0" smtClean="0">
                <a:cs typeface="Segoe UI" panose="020B0502040204020203" pitchFamily="34" charset="0"/>
              </a:rPr>
              <a:t>С ГРУПИ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ОНЛАЈН ИСТРАЖУВАЊЕ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en-US" sz="1600" dirty="0" smtClean="0">
                <a:cs typeface="Segoe UI" panose="020B0502040204020203" pitchFamily="34" charset="0"/>
              </a:rPr>
              <a:t>CONSUMER JOURNEY</a:t>
            </a:r>
            <a:endParaRPr lang="mk-MK" sz="1600" dirty="0" smtClean="0">
              <a:cs typeface="Segoe UI" panose="020B0502040204020203" pitchFamily="34" charset="0"/>
            </a:endParaRP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...</a:t>
            </a:r>
          </a:p>
          <a:p>
            <a:pPr algn="r">
              <a:lnSpc>
                <a:spcPts val="1900"/>
              </a:lnSpc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483778" y="4725702"/>
            <a:ext cx="2882900" cy="15542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НА КУЛТУРА</a:t>
            </a:r>
            <a:r>
              <a:rPr lang="mk-MK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: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МИНТЕРВЈУ СО ЕКСПЕРТИ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„УВЕЗЕНИ“ ТРЕНДОВИ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ОНЛАЈН ИСТРАЖУВАЊЕ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...</a:t>
            </a:r>
          </a:p>
          <a:p>
            <a:pPr algn="r">
              <a:lnSpc>
                <a:spcPts val="1900"/>
              </a:lnSpc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8703241" y="4485332"/>
            <a:ext cx="2882900" cy="17979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НА КОНКУРЕНЦИЈА</a:t>
            </a:r>
            <a:r>
              <a:rPr lang="mk-MK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: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МОНИТОРИНГ НА КАМПАЊА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НОВИ ТРЕНДОВИ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НОВА ПОНУДА</a:t>
            </a:r>
          </a:p>
          <a:p>
            <a:pPr marL="285750" indent="-285750" algn="r">
              <a:lnSpc>
                <a:spcPts val="1900"/>
              </a:lnSpc>
              <a:buFont typeface="Wingdings" panose="05000000000000000000" pitchFamily="2" charset="2"/>
              <a:buChar char="ü"/>
            </a:pPr>
            <a:r>
              <a:rPr lang="mk-MK" sz="1600" dirty="0" smtClean="0">
                <a:cs typeface="Segoe UI" panose="020B0502040204020203" pitchFamily="34" charset="0"/>
              </a:rPr>
              <a:t>...</a:t>
            </a:r>
          </a:p>
          <a:p>
            <a:pPr algn="r">
              <a:lnSpc>
                <a:spcPts val="1900"/>
              </a:lnSpc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6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СТРАТЕГИИ ЗА ПОЗИЦИОНИРАЊЕ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068328"/>
              </p:ext>
            </p:extLst>
          </p:nvPr>
        </p:nvGraphicFramePr>
        <p:xfrm>
          <a:off x="915831" y="1742541"/>
          <a:ext cx="10564969" cy="4849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6397"/>
                <a:gridCol w="1798986"/>
                <a:gridCol w="2267930"/>
                <a:gridCol w="2859564"/>
                <a:gridCol w="2282092"/>
              </a:tblGrid>
              <a:tr h="429715">
                <a:tc rowSpan="5">
                  <a:txBody>
                    <a:bodyPr/>
                    <a:lstStyle/>
                    <a:p>
                      <a:pPr marL="71755" marR="71755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mk-MK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mk-MK" sz="2000" dirty="0">
                          <a:solidFill>
                            <a:schemeClr val="tx1"/>
                          </a:solidFill>
                          <a:effectLst/>
                        </a:rPr>
                        <a:t>Корист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 vert="vert27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200" dirty="0">
                          <a:effectLst/>
                        </a:rPr>
                        <a:t> </a:t>
                      </a:r>
                      <a:endParaRPr lang="en-US" sz="14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dirty="0">
                          <a:solidFill>
                            <a:schemeClr val="tx1"/>
                          </a:solidFill>
                          <a:effectLst/>
                        </a:rPr>
                        <a:t>Цена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200" dirty="0">
                          <a:effectLst/>
                        </a:rPr>
                        <a:t> </a:t>
                      </a:r>
                      <a:endParaRPr lang="en-US" sz="14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dirty="0">
                          <a:effectLst/>
                        </a:rPr>
                        <a:t>Повеќе</a:t>
                      </a:r>
                      <a:endParaRPr lang="en-US" sz="18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dirty="0">
                          <a:effectLst/>
                        </a:rPr>
                        <a:t>Исто</a:t>
                      </a:r>
                      <a:endParaRPr lang="en-US" sz="18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dirty="0">
                          <a:effectLst/>
                        </a:rPr>
                        <a:t>Помалку</a:t>
                      </a:r>
                      <a:endParaRPr lang="en-US" sz="18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2277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79705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600" dirty="0">
                          <a:effectLst/>
                        </a:rPr>
                        <a:t>Повеќе</a:t>
                      </a:r>
                      <a:endParaRPr lang="en-US" sz="16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Повеќе </a:t>
                      </a: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за повеќе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Повеќе </a:t>
                      </a: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за 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исто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Повеќе </a:t>
                      </a: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за помалку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12277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79705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dirty="0">
                          <a:effectLst/>
                        </a:rPr>
                        <a:t>Исто</a:t>
                      </a:r>
                      <a:endParaRPr lang="en-US" sz="18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Исто </a:t>
                      </a: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за помалку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12277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79705" indent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dirty="0">
                          <a:effectLst/>
                        </a:rPr>
                        <a:t>Помалку</a:t>
                      </a:r>
                      <a:endParaRPr lang="en-US" sz="1800" b="1" dirty="0">
                        <a:solidFill>
                          <a:srgbClr val="993300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b="1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18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k-MK" sz="2000" b="1" dirty="0" smtClean="0">
                          <a:solidFill>
                            <a:schemeClr val="bg1"/>
                          </a:solidFill>
                          <a:effectLst/>
                        </a:rPr>
                        <a:t>Помалку </a:t>
                      </a:r>
                      <a:r>
                        <a:rPr lang="mk-MK" sz="2000" b="1" dirty="0">
                          <a:solidFill>
                            <a:schemeClr val="bg1"/>
                          </a:solidFill>
                          <a:effectLst/>
                        </a:rPr>
                        <a:t>за многу малку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yriad Pro"/>
                        <a:ea typeface="Times New Roman" panose="02020603050405020304" pitchFamily="18" charset="0"/>
                        <a:cs typeface="Myriad Pro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9"/>
            <a:ext cx="10769600" cy="42355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729644" y="1390273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783230" y="2888048"/>
            <a:ext cx="326745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2.  АНАЛИЗА И ДЕФИНИРАЊЕ НА ПРОБЛЕМ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aphicFrame>
        <p:nvGraphicFramePr>
          <p:cNvPr id="1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7002054"/>
              </p:ext>
            </p:extLst>
          </p:nvPr>
        </p:nvGraphicFramePr>
        <p:xfrm>
          <a:off x="4757935" y="2666897"/>
          <a:ext cx="6393826" cy="377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22" grpId="0"/>
      <p:bldGraphic spid="1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9"/>
            <a:ext cx="10769600" cy="42355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729644" y="1390273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119940" y="3008086"/>
            <a:ext cx="326745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3. КОМУНИКАЦИСКИ ЦЕЛИ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aphicFrame>
        <p:nvGraphicFramePr>
          <p:cNvPr id="1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4487084"/>
              </p:ext>
            </p:extLst>
          </p:nvPr>
        </p:nvGraphicFramePr>
        <p:xfrm>
          <a:off x="4757935" y="2666897"/>
          <a:ext cx="6393826" cy="377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0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22" grpId="0"/>
      <p:bldGraphic spid="1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9"/>
            <a:ext cx="10769600" cy="42355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729644" y="1390273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119940" y="3008086"/>
            <a:ext cx="326745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4. КРЕИРАЊЕ НА МИСИЈА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6251024" y="3474173"/>
            <a:ext cx="3076666" cy="580265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000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КЛУЧНИ ВРЕДНОСТИ </a:t>
            </a:r>
          </a:p>
        </p:txBody>
      </p:sp>
      <p:sp>
        <p:nvSpPr>
          <p:cNvPr id="18" name="Chevron 17"/>
          <p:cNvSpPr/>
          <p:nvPr/>
        </p:nvSpPr>
        <p:spPr>
          <a:xfrm>
            <a:off x="6625778" y="4250651"/>
            <a:ext cx="3538947" cy="467108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000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 ЈАЗИК НА КУПУВАЧИТЕ </a:t>
            </a:r>
          </a:p>
        </p:txBody>
      </p:sp>
      <p:sp>
        <p:nvSpPr>
          <p:cNvPr id="19" name="Chevron 18"/>
          <p:cNvSpPr/>
          <p:nvPr/>
        </p:nvSpPr>
        <p:spPr>
          <a:xfrm>
            <a:off x="7030070" y="4913972"/>
            <a:ext cx="4049056" cy="529898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000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ПОСВЕТЕНА И ИНСПИРАТИВНА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3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22" grpId="0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9"/>
            <a:ext cx="10769600" cy="42355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729644" y="1390273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830461" y="3223441"/>
            <a:ext cx="326745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>
                <a:cs typeface="Segoe UI" panose="020B0502040204020203" pitchFamily="34" charset="0"/>
              </a:rPr>
              <a:t>5</a:t>
            </a:r>
            <a:r>
              <a:rPr lang="mk-MK" dirty="0" smtClean="0">
                <a:cs typeface="Segoe UI" panose="020B0502040204020203" pitchFamily="34" charset="0"/>
              </a:rPr>
              <a:t>. ДЕФИНИРАЊЕ НА ЦЕЛНА ГРУПА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D2FC8FFE-C3C7-4AE9-923D-9BE0561EAF0E}"/>
              </a:ext>
            </a:extLst>
          </p:cNvPr>
          <p:cNvSpPr/>
          <p:nvPr/>
        </p:nvSpPr>
        <p:spPr>
          <a:xfrm>
            <a:off x="4692500" y="4029663"/>
            <a:ext cx="7107428" cy="2769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2000" b="1" dirty="0" smtClean="0"/>
              <a:t>Background</a:t>
            </a:r>
            <a:endParaRPr lang="mk-MK" sz="2000" b="1" dirty="0" smtClean="0"/>
          </a:p>
          <a:p>
            <a:endParaRPr lang="en-US" sz="20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КОЈА Е ЦЕЛНАТА ГРУПА?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ШТО САКА?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КАКВИ ПОТРЕБИ ИМА?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КАКОВ Е НЕЈЗИНИОТ СТАВ ЗА БРЕНДОТ?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КАКВА ПОТРЕБА ЌЕ ЗАДОВОЛИМЕ СО ПОНУДАТА?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.....</a:t>
            </a:r>
            <a:endParaRPr lang="en-US" sz="2000" dirty="0"/>
          </a:p>
          <a:p>
            <a:endParaRPr lang="en-US" sz="1400" dirty="0">
              <a:cs typeface="Segoe UI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8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22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8"/>
            <a:ext cx="10769600" cy="43522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729644" y="1390273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830461" y="3223441"/>
            <a:ext cx="326745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6. ЗОШТО ПОТРОШУВАЧОТ ДА ТЕ ИЗБЕРЕ ТЕБЕ?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D2FC8FFE-C3C7-4AE9-923D-9BE0561EAF0E}"/>
              </a:ext>
            </a:extLst>
          </p:cNvPr>
          <p:cNvSpPr/>
          <p:nvPr/>
        </p:nvSpPr>
        <p:spPr>
          <a:xfrm>
            <a:off x="4657252" y="3376917"/>
            <a:ext cx="6692003" cy="307776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000" b="1" dirty="0" smtClean="0"/>
              <a:t>КЛУЧНА ПОРАКА</a:t>
            </a:r>
          </a:p>
          <a:p>
            <a:endParaRPr lang="en-US" sz="20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ДА СЕ ПРЕНЕСЕ БЕНЕФИТОТ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ДА СЕ ИЗГРАДИ ЕМОЦИЈА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 smtClean="0"/>
              <a:t>ДА СЕ ПОКАЖЕ СИМБОЛИЧКО ЗНАЧЕЊЕ НА БРЕНДОТ</a:t>
            </a:r>
          </a:p>
          <a:p>
            <a:endParaRPr lang="mk-MK" sz="2000" dirty="0" smtClean="0"/>
          </a:p>
          <a:p>
            <a:endParaRPr lang="mk-MK" sz="2000" dirty="0"/>
          </a:p>
          <a:p>
            <a:pPr algn="r"/>
            <a:r>
              <a:rPr lang="mk-MK" sz="2000" dirty="0" smtClean="0"/>
              <a:t>ПРИМЕР:</a:t>
            </a:r>
          </a:p>
          <a:p>
            <a:pPr marL="109537" indent="0" algn="r">
              <a:buNone/>
            </a:pPr>
            <a:r>
              <a:rPr lang="en-GB" sz="2000" b="1" dirty="0" smtClean="0"/>
              <a:t>SUPPORT BUSINESS THAT SUPPORT YOU</a:t>
            </a:r>
            <a:endParaRPr lang="en-US" sz="2000" b="1" dirty="0"/>
          </a:p>
          <a:p>
            <a:endParaRPr lang="en-US" sz="1400" b="1" dirty="0">
              <a:cs typeface="Segoe UI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0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22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="" xmlns:a16="http://schemas.microsoft.com/office/drawing/2014/main" id="{93BDADBA-0F77-4D05-894E-4E498024F87E}"/>
              </a:ext>
            </a:extLst>
          </p:cNvPr>
          <p:cNvSpPr/>
          <p:nvPr/>
        </p:nvSpPr>
        <p:spPr>
          <a:xfrm>
            <a:off x="1192893" y="1270000"/>
            <a:ext cx="9806214" cy="49295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000" b="1" dirty="0" smtClean="0"/>
              <a:t>ПРЕЗЕНТАЦИЈА НА СТРАТЕГИЈАТА</a:t>
            </a:r>
            <a:endParaRPr lang="en-US" sz="2000" b="1" dirty="0"/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9EC99DA7-8CAE-4A66-AB94-49C4DF3C1A25}"/>
              </a:ext>
            </a:extLst>
          </p:cNvPr>
          <p:cNvSpPr/>
          <p:nvPr/>
        </p:nvSpPr>
        <p:spPr>
          <a:xfrm>
            <a:off x="1651000" y="1762958"/>
            <a:ext cx="8890000" cy="46120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A5631E16-9346-41AD-9E8C-2EF2C3FC799E}"/>
              </a:ext>
            </a:extLst>
          </p:cNvPr>
          <p:cNvCxnSpPr/>
          <p:nvPr/>
        </p:nvCxnSpPr>
        <p:spPr>
          <a:xfrm>
            <a:off x="7229475" y="2032423"/>
            <a:ext cx="0" cy="36321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0DEFEB08-6279-4E70-A6F7-79EB9D0E082E}"/>
              </a:ext>
            </a:extLst>
          </p:cNvPr>
          <p:cNvSpPr/>
          <p:nvPr/>
        </p:nvSpPr>
        <p:spPr>
          <a:xfrm>
            <a:off x="1946287" y="2046259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B7715BC5-E00F-4081-8853-CE918C127500}"/>
              </a:ext>
            </a:extLst>
          </p:cNvPr>
          <p:cNvSpPr txBox="1"/>
          <p:nvPr/>
        </p:nvSpPr>
        <p:spPr>
          <a:xfrm>
            <a:off x="2589214" y="2194114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>
                <a:cs typeface="Segoe UI" panose="020B0502040204020203" pitchFamily="34" charset="0"/>
              </a:rPr>
              <a:t>АНАЛИЗА НА ПОСТОЕЧКА СИТУАЦИЈА</a:t>
            </a: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13CD85C6-DD6E-431E-BC9D-D1A1DB3F9268}"/>
              </a:ext>
            </a:extLst>
          </p:cNvPr>
          <p:cNvSpPr/>
          <p:nvPr/>
        </p:nvSpPr>
        <p:spPr>
          <a:xfrm>
            <a:off x="1946287" y="2819599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46E87BF2-5E39-46AF-B102-CE947F709654}"/>
              </a:ext>
            </a:extLst>
          </p:cNvPr>
          <p:cNvSpPr txBox="1"/>
          <p:nvPr/>
        </p:nvSpPr>
        <p:spPr>
          <a:xfrm>
            <a:off x="2589214" y="2967454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>
                <a:cs typeface="Segoe UI" panose="020B0502040204020203" pitchFamily="34" charset="0"/>
              </a:rPr>
              <a:t>ДЕФИНИРАЊЕ НА ПРОБЛЕМ</a:t>
            </a: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ECB2C3D4-46C3-4E5B-AAAF-7BF90DAD6151}"/>
              </a:ext>
            </a:extLst>
          </p:cNvPr>
          <p:cNvSpPr/>
          <p:nvPr/>
        </p:nvSpPr>
        <p:spPr>
          <a:xfrm>
            <a:off x="1946287" y="3592939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36856DE-63BF-4A76-9C21-920C6168D52A}"/>
              </a:ext>
            </a:extLst>
          </p:cNvPr>
          <p:cNvSpPr txBox="1"/>
          <p:nvPr/>
        </p:nvSpPr>
        <p:spPr>
          <a:xfrm>
            <a:off x="2589214" y="3740794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>
                <a:cs typeface="Segoe UI" panose="020B0502040204020203" pitchFamily="34" charset="0"/>
              </a:rPr>
              <a:t>РАЗВИВАЊЕ НА КОМУНИКАЦИСКИ ЦЕЛИ</a:t>
            </a: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E5C6408A-7B21-4352-A942-8DA8CF94E2AD}"/>
              </a:ext>
            </a:extLst>
          </p:cNvPr>
          <p:cNvSpPr/>
          <p:nvPr/>
        </p:nvSpPr>
        <p:spPr>
          <a:xfrm>
            <a:off x="1946287" y="4366279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FC90B452-FFA8-4241-92CE-562360EEBCF0}"/>
              </a:ext>
            </a:extLst>
          </p:cNvPr>
          <p:cNvSpPr txBox="1"/>
          <p:nvPr/>
        </p:nvSpPr>
        <p:spPr>
          <a:xfrm>
            <a:off x="2589214" y="4514135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>
                <a:cs typeface="Segoe UI" panose="020B0502040204020203" pitchFamily="34" charset="0"/>
              </a:rPr>
              <a:t>ДЕФИНИРАЊЕ НА МИСИЈА НА КАМПАЊАТА</a:t>
            </a: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F71A8313-A6A8-493B-9D29-C7E086798752}"/>
              </a:ext>
            </a:extLst>
          </p:cNvPr>
          <p:cNvSpPr/>
          <p:nvPr/>
        </p:nvSpPr>
        <p:spPr>
          <a:xfrm>
            <a:off x="1946287" y="5139617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46A0CF48-6031-47AE-8F87-98E2072C6B4C}"/>
              </a:ext>
            </a:extLst>
          </p:cNvPr>
          <p:cNvSpPr txBox="1"/>
          <p:nvPr/>
        </p:nvSpPr>
        <p:spPr>
          <a:xfrm>
            <a:off x="2589214" y="5287472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>
                <a:cs typeface="Segoe UI" panose="020B0502040204020203" pitchFamily="34" charset="0"/>
              </a:rPr>
              <a:t>УТВРДУВАЊЕ НА ЦЕЛНА ГРУПА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448177BE-1C70-4E0E-AADD-A680E6521206}"/>
              </a:ext>
            </a:extLst>
          </p:cNvPr>
          <p:cNvGrpSpPr/>
          <p:nvPr/>
        </p:nvGrpSpPr>
        <p:grpSpPr>
          <a:xfrm>
            <a:off x="3240384" y="6491968"/>
            <a:ext cx="2275926" cy="242889"/>
            <a:chOff x="2589214" y="6108227"/>
            <a:chExt cx="2275926" cy="242889"/>
          </a:xfrm>
        </p:grpSpPr>
        <p:sp>
          <p:nvSpPr>
            <p:cNvPr id="61" name="Freeform 1675">
              <a:extLst>
                <a:ext uri="{FF2B5EF4-FFF2-40B4-BE49-F238E27FC236}">
                  <a16:creationId xmlns="" xmlns:a16="http://schemas.microsoft.com/office/drawing/2014/main" id="{2F46F5D9-EE4D-4D57-A226-2A1B717B3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4" y="6108227"/>
              <a:ext cx="285751" cy="242888"/>
            </a:xfrm>
            <a:custGeom>
              <a:avLst/>
              <a:gdLst>
                <a:gd name="T0" fmla="*/ 716 w 719"/>
                <a:gd name="T1" fmla="*/ 109 h 611"/>
                <a:gd name="T2" fmla="*/ 610 w 719"/>
                <a:gd name="T3" fmla="*/ 3 h 611"/>
                <a:gd name="T4" fmla="*/ 607 w 719"/>
                <a:gd name="T5" fmla="*/ 1 h 611"/>
                <a:gd name="T6" fmla="*/ 601 w 719"/>
                <a:gd name="T7" fmla="*/ 0 h 611"/>
                <a:gd name="T8" fmla="*/ 597 w 719"/>
                <a:gd name="T9" fmla="*/ 1 h 611"/>
                <a:gd name="T10" fmla="*/ 593 w 719"/>
                <a:gd name="T11" fmla="*/ 3 h 611"/>
                <a:gd name="T12" fmla="*/ 225 w 719"/>
                <a:gd name="T13" fmla="*/ 372 h 611"/>
                <a:gd name="T14" fmla="*/ 126 w 719"/>
                <a:gd name="T15" fmla="*/ 274 h 611"/>
                <a:gd name="T16" fmla="*/ 123 w 719"/>
                <a:gd name="T17" fmla="*/ 272 h 611"/>
                <a:gd name="T18" fmla="*/ 119 w 719"/>
                <a:gd name="T19" fmla="*/ 271 h 611"/>
                <a:gd name="T20" fmla="*/ 114 w 719"/>
                <a:gd name="T21" fmla="*/ 272 h 611"/>
                <a:gd name="T22" fmla="*/ 110 w 719"/>
                <a:gd name="T23" fmla="*/ 274 h 611"/>
                <a:gd name="T24" fmla="*/ 4 w 719"/>
                <a:gd name="T25" fmla="*/ 380 h 611"/>
                <a:gd name="T26" fmla="*/ 2 w 719"/>
                <a:gd name="T27" fmla="*/ 385 h 611"/>
                <a:gd name="T28" fmla="*/ 0 w 719"/>
                <a:gd name="T29" fmla="*/ 389 h 611"/>
                <a:gd name="T30" fmla="*/ 2 w 719"/>
                <a:gd name="T31" fmla="*/ 394 h 611"/>
                <a:gd name="T32" fmla="*/ 4 w 719"/>
                <a:gd name="T33" fmla="*/ 397 h 611"/>
                <a:gd name="T34" fmla="*/ 216 w 719"/>
                <a:gd name="T35" fmla="*/ 608 h 611"/>
                <a:gd name="T36" fmla="*/ 219 w 719"/>
                <a:gd name="T37" fmla="*/ 610 h 611"/>
                <a:gd name="T38" fmla="*/ 225 w 719"/>
                <a:gd name="T39" fmla="*/ 611 h 611"/>
                <a:gd name="T40" fmla="*/ 229 w 719"/>
                <a:gd name="T41" fmla="*/ 610 h 611"/>
                <a:gd name="T42" fmla="*/ 232 w 719"/>
                <a:gd name="T43" fmla="*/ 608 h 611"/>
                <a:gd name="T44" fmla="*/ 716 w 719"/>
                <a:gd name="T45" fmla="*/ 125 h 611"/>
                <a:gd name="T46" fmla="*/ 718 w 719"/>
                <a:gd name="T47" fmla="*/ 122 h 611"/>
                <a:gd name="T48" fmla="*/ 719 w 719"/>
                <a:gd name="T49" fmla="*/ 117 h 611"/>
                <a:gd name="T50" fmla="*/ 718 w 719"/>
                <a:gd name="T51" fmla="*/ 112 h 611"/>
                <a:gd name="T52" fmla="*/ 716 w 719"/>
                <a:gd name="T53" fmla="*/ 109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9" h="611">
                  <a:moveTo>
                    <a:pt x="716" y="109"/>
                  </a:moveTo>
                  <a:lnTo>
                    <a:pt x="610" y="3"/>
                  </a:lnTo>
                  <a:lnTo>
                    <a:pt x="607" y="1"/>
                  </a:lnTo>
                  <a:lnTo>
                    <a:pt x="601" y="0"/>
                  </a:lnTo>
                  <a:lnTo>
                    <a:pt x="597" y="1"/>
                  </a:lnTo>
                  <a:lnTo>
                    <a:pt x="593" y="3"/>
                  </a:lnTo>
                  <a:lnTo>
                    <a:pt x="225" y="372"/>
                  </a:lnTo>
                  <a:lnTo>
                    <a:pt x="126" y="274"/>
                  </a:lnTo>
                  <a:lnTo>
                    <a:pt x="123" y="272"/>
                  </a:lnTo>
                  <a:lnTo>
                    <a:pt x="119" y="271"/>
                  </a:lnTo>
                  <a:lnTo>
                    <a:pt x="114" y="272"/>
                  </a:lnTo>
                  <a:lnTo>
                    <a:pt x="110" y="274"/>
                  </a:lnTo>
                  <a:lnTo>
                    <a:pt x="4" y="380"/>
                  </a:lnTo>
                  <a:lnTo>
                    <a:pt x="2" y="385"/>
                  </a:lnTo>
                  <a:lnTo>
                    <a:pt x="0" y="389"/>
                  </a:lnTo>
                  <a:lnTo>
                    <a:pt x="2" y="394"/>
                  </a:lnTo>
                  <a:lnTo>
                    <a:pt x="4" y="397"/>
                  </a:lnTo>
                  <a:lnTo>
                    <a:pt x="216" y="608"/>
                  </a:lnTo>
                  <a:lnTo>
                    <a:pt x="219" y="610"/>
                  </a:lnTo>
                  <a:lnTo>
                    <a:pt x="225" y="611"/>
                  </a:lnTo>
                  <a:lnTo>
                    <a:pt x="229" y="610"/>
                  </a:lnTo>
                  <a:lnTo>
                    <a:pt x="232" y="608"/>
                  </a:lnTo>
                  <a:lnTo>
                    <a:pt x="716" y="125"/>
                  </a:lnTo>
                  <a:lnTo>
                    <a:pt x="718" y="122"/>
                  </a:lnTo>
                  <a:lnTo>
                    <a:pt x="719" y="117"/>
                  </a:lnTo>
                  <a:lnTo>
                    <a:pt x="718" y="112"/>
                  </a:lnTo>
                  <a:lnTo>
                    <a:pt x="716" y="1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795">
              <a:extLst>
                <a:ext uri="{FF2B5EF4-FFF2-40B4-BE49-F238E27FC236}">
                  <a16:creationId xmlns="" xmlns:a16="http://schemas.microsoft.com/office/drawing/2014/main" id="{6EB53C85-BE3F-4F33-8B0F-C9B6D8875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896" y="6108228"/>
              <a:ext cx="244244" cy="242888"/>
            </a:xfrm>
            <a:custGeom>
              <a:avLst/>
              <a:gdLst>
                <a:gd name="T0" fmla="*/ 513 w 719"/>
                <a:gd name="T1" fmla="*/ 358 h 717"/>
                <a:gd name="T2" fmla="*/ 716 w 719"/>
                <a:gd name="T3" fmla="*/ 156 h 717"/>
                <a:gd name="T4" fmla="*/ 718 w 719"/>
                <a:gd name="T5" fmla="*/ 152 h 717"/>
                <a:gd name="T6" fmla="*/ 719 w 719"/>
                <a:gd name="T7" fmla="*/ 148 h 717"/>
                <a:gd name="T8" fmla="*/ 718 w 719"/>
                <a:gd name="T9" fmla="*/ 143 h 717"/>
                <a:gd name="T10" fmla="*/ 716 w 719"/>
                <a:gd name="T11" fmla="*/ 140 h 717"/>
                <a:gd name="T12" fmla="*/ 580 w 719"/>
                <a:gd name="T13" fmla="*/ 3 h 717"/>
                <a:gd name="T14" fmla="*/ 576 w 719"/>
                <a:gd name="T15" fmla="*/ 0 h 717"/>
                <a:gd name="T16" fmla="*/ 571 w 719"/>
                <a:gd name="T17" fmla="*/ 0 h 717"/>
                <a:gd name="T18" fmla="*/ 567 w 719"/>
                <a:gd name="T19" fmla="*/ 0 h 717"/>
                <a:gd name="T20" fmla="*/ 562 w 719"/>
                <a:gd name="T21" fmla="*/ 3 h 717"/>
                <a:gd name="T22" fmla="*/ 359 w 719"/>
                <a:gd name="T23" fmla="*/ 206 h 717"/>
                <a:gd name="T24" fmla="*/ 157 w 719"/>
                <a:gd name="T25" fmla="*/ 3 h 717"/>
                <a:gd name="T26" fmla="*/ 153 w 719"/>
                <a:gd name="T27" fmla="*/ 0 h 717"/>
                <a:gd name="T28" fmla="*/ 148 w 719"/>
                <a:gd name="T29" fmla="*/ 0 h 717"/>
                <a:gd name="T30" fmla="*/ 144 w 719"/>
                <a:gd name="T31" fmla="*/ 0 h 717"/>
                <a:gd name="T32" fmla="*/ 139 w 719"/>
                <a:gd name="T33" fmla="*/ 3 h 717"/>
                <a:gd name="T34" fmla="*/ 4 w 719"/>
                <a:gd name="T35" fmla="*/ 140 h 717"/>
                <a:gd name="T36" fmla="*/ 1 w 719"/>
                <a:gd name="T37" fmla="*/ 143 h 717"/>
                <a:gd name="T38" fmla="*/ 0 w 719"/>
                <a:gd name="T39" fmla="*/ 148 h 717"/>
                <a:gd name="T40" fmla="*/ 1 w 719"/>
                <a:gd name="T41" fmla="*/ 152 h 717"/>
                <a:gd name="T42" fmla="*/ 4 w 719"/>
                <a:gd name="T43" fmla="*/ 156 h 717"/>
                <a:gd name="T44" fmla="*/ 207 w 719"/>
                <a:gd name="T45" fmla="*/ 358 h 717"/>
                <a:gd name="T46" fmla="*/ 4 w 719"/>
                <a:gd name="T47" fmla="*/ 562 h 717"/>
                <a:gd name="T48" fmla="*/ 1 w 719"/>
                <a:gd name="T49" fmla="*/ 566 h 717"/>
                <a:gd name="T50" fmla="*/ 0 w 719"/>
                <a:gd name="T51" fmla="*/ 570 h 717"/>
                <a:gd name="T52" fmla="*/ 1 w 719"/>
                <a:gd name="T53" fmla="*/ 575 h 717"/>
                <a:gd name="T54" fmla="*/ 4 w 719"/>
                <a:gd name="T55" fmla="*/ 579 h 717"/>
                <a:gd name="T56" fmla="*/ 139 w 719"/>
                <a:gd name="T57" fmla="*/ 714 h 717"/>
                <a:gd name="T58" fmla="*/ 144 w 719"/>
                <a:gd name="T59" fmla="*/ 717 h 717"/>
                <a:gd name="T60" fmla="*/ 148 w 719"/>
                <a:gd name="T61" fmla="*/ 717 h 717"/>
                <a:gd name="T62" fmla="*/ 153 w 719"/>
                <a:gd name="T63" fmla="*/ 717 h 717"/>
                <a:gd name="T64" fmla="*/ 157 w 719"/>
                <a:gd name="T65" fmla="*/ 714 h 717"/>
                <a:gd name="T66" fmla="*/ 359 w 719"/>
                <a:gd name="T67" fmla="*/ 512 h 717"/>
                <a:gd name="T68" fmla="*/ 562 w 719"/>
                <a:gd name="T69" fmla="*/ 714 h 717"/>
                <a:gd name="T70" fmla="*/ 567 w 719"/>
                <a:gd name="T71" fmla="*/ 717 h 717"/>
                <a:gd name="T72" fmla="*/ 571 w 719"/>
                <a:gd name="T73" fmla="*/ 717 h 717"/>
                <a:gd name="T74" fmla="*/ 576 w 719"/>
                <a:gd name="T75" fmla="*/ 717 h 717"/>
                <a:gd name="T76" fmla="*/ 580 w 719"/>
                <a:gd name="T77" fmla="*/ 714 h 717"/>
                <a:gd name="T78" fmla="*/ 716 w 719"/>
                <a:gd name="T79" fmla="*/ 579 h 717"/>
                <a:gd name="T80" fmla="*/ 718 w 719"/>
                <a:gd name="T81" fmla="*/ 575 h 717"/>
                <a:gd name="T82" fmla="*/ 719 w 719"/>
                <a:gd name="T83" fmla="*/ 570 h 717"/>
                <a:gd name="T84" fmla="*/ 718 w 719"/>
                <a:gd name="T85" fmla="*/ 566 h 717"/>
                <a:gd name="T86" fmla="*/ 716 w 719"/>
                <a:gd name="T87" fmla="*/ 562 h 717"/>
                <a:gd name="T88" fmla="*/ 513 w 719"/>
                <a:gd name="T89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9" h="717">
                  <a:moveTo>
                    <a:pt x="513" y="358"/>
                  </a:moveTo>
                  <a:lnTo>
                    <a:pt x="716" y="156"/>
                  </a:lnTo>
                  <a:lnTo>
                    <a:pt x="718" y="152"/>
                  </a:lnTo>
                  <a:lnTo>
                    <a:pt x="719" y="148"/>
                  </a:lnTo>
                  <a:lnTo>
                    <a:pt x="718" y="143"/>
                  </a:lnTo>
                  <a:lnTo>
                    <a:pt x="716" y="140"/>
                  </a:lnTo>
                  <a:lnTo>
                    <a:pt x="580" y="3"/>
                  </a:lnTo>
                  <a:lnTo>
                    <a:pt x="576" y="0"/>
                  </a:lnTo>
                  <a:lnTo>
                    <a:pt x="571" y="0"/>
                  </a:lnTo>
                  <a:lnTo>
                    <a:pt x="567" y="0"/>
                  </a:lnTo>
                  <a:lnTo>
                    <a:pt x="562" y="3"/>
                  </a:lnTo>
                  <a:lnTo>
                    <a:pt x="359" y="206"/>
                  </a:lnTo>
                  <a:lnTo>
                    <a:pt x="157" y="3"/>
                  </a:lnTo>
                  <a:lnTo>
                    <a:pt x="153" y="0"/>
                  </a:lnTo>
                  <a:lnTo>
                    <a:pt x="148" y="0"/>
                  </a:lnTo>
                  <a:lnTo>
                    <a:pt x="144" y="0"/>
                  </a:lnTo>
                  <a:lnTo>
                    <a:pt x="139" y="3"/>
                  </a:lnTo>
                  <a:lnTo>
                    <a:pt x="4" y="140"/>
                  </a:lnTo>
                  <a:lnTo>
                    <a:pt x="1" y="143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4" y="156"/>
                  </a:lnTo>
                  <a:lnTo>
                    <a:pt x="207" y="358"/>
                  </a:lnTo>
                  <a:lnTo>
                    <a:pt x="4" y="562"/>
                  </a:lnTo>
                  <a:lnTo>
                    <a:pt x="1" y="566"/>
                  </a:lnTo>
                  <a:lnTo>
                    <a:pt x="0" y="570"/>
                  </a:lnTo>
                  <a:lnTo>
                    <a:pt x="1" y="575"/>
                  </a:lnTo>
                  <a:lnTo>
                    <a:pt x="4" y="579"/>
                  </a:lnTo>
                  <a:lnTo>
                    <a:pt x="139" y="714"/>
                  </a:lnTo>
                  <a:lnTo>
                    <a:pt x="144" y="717"/>
                  </a:lnTo>
                  <a:lnTo>
                    <a:pt x="148" y="717"/>
                  </a:lnTo>
                  <a:lnTo>
                    <a:pt x="153" y="717"/>
                  </a:lnTo>
                  <a:lnTo>
                    <a:pt x="157" y="714"/>
                  </a:lnTo>
                  <a:lnTo>
                    <a:pt x="359" y="512"/>
                  </a:lnTo>
                  <a:lnTo>
                    <a:pt x="562" y="714"/>
                  </a:lnTo>
                  <a:lnTo>
                    <a:pt x="567" y="717"/>
                  </a:lnTo>
                  <a:lnTo>
                    <a:pt x="571" y="717"/>
                  </a:lnTo>
                  <a:lnTo>
                    <a:pt x="576" y="717"/>
                  </a:lnTo>
                  <a:lnTo>
                    <a:pt x="580" y="714"/>
                  </a:lnTo>
                  <a:lnTo>
                    <a:pt x="716" y="579"/>
                  </a:lnTo>
                  <a:lnTo>
                    <a:pt x="718" y="575"/>
                  </a:lnTo>
                  <a:lnTo>
                    <a:pt x="719" y="570"/>
                  </a:lnTo>
                  <a:lnTo>
                    <a:pt x="718" y="566"/>
                  </a:lnTo>
                  <a:lnTo>
                    <a:pt x="716" y="562"/>
                  </a:lnTo>
                  <a:lnTo>
                    <a:pt x="513" y="3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63" name="Chart 62">
            <a:extLst>
              <a:ext uri="{FF2B5EF4-FFF2-40B4-BE49-F238E27FC236}">
                <a16:creationId xmlns="" xmlns:a16="http://schemas.microsoft.com/office/drawing/2014/main" id="{9628A77C-9D2F-4CE0-BC69-9166F7F931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368887"/>
              </p:ext>
            </p:extLst>
          </p:nvPr>
        </p:nvGraphicFramePr>
        <p:xfrm>
          <a:off x="7416810" y="1937743"/>
          <a:ext cx="2936856" cy="2640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" name="Oval 63">
            <a:extLst>
              <a:ext uri="{FF2B5EF4-FFF2-40B4-BE49-F238E27FC236}">
                <a16:creationId xmlns="" xmlns:a16="http://schemas.microsoft.com/office/drawing/2014/main" id="{071F3E73-3C2B-4ACF-B3E8-958236BC3C11}"/>
              </a:ext>
            </a:extLst>
          </p:cNvPr>
          <p:cNvSpPr/>
          <p:nvPr/>
        </p:nvSpPr>
        <p:spPr>
          <a:xfrm>
            <a:off x="8236745" y="2609538"/>
            <a:ext cx="1296986" cy="12969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4DD370A2-F1E7-4FBF-82F9-6DCAFA2FD8EC}"/>
              </a:ext>
            </a:extLst>
          </p:cNvPr>
          <p:cNvGrpSpPr/>
          <p:nvPr/>
        </p:nvGrpSpPr>
        <p:grpSpPr>
          <a:xfrm>
            <a:off x="8592487" y="2965282"/>
            <a:ext cx="585502" cy="585498"/>
            <a:chOff x="2044700" y="6499225"/>
            <a:chExt cx="285751" cy="285750"/>
          </a:xfrm>
          <a:solidFill>
            <a:schemeClr val="accent5"/>
          </a:solidFill>
        </p:grpSpPr>
        <p:sp>
          <p:nvSpPr>
            <p:cNvPr id="66" name="Freeform 1666">
              <a:extLst>
                <a:ext uri="{FF2B5EF4-FFF2-40B4-BE49-F238E27FC236}">
                  <a16:creationId xmlns="" xmlns:a16="http://schemas.microsoft.com/office/drawing/2014/main" id="{FDF526EE-AB9D-459C-98D5-CA2C40210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667">
              <a:extLst>
                <a:ext uri="{FF2B5EF4-FFF2-40B4-BE49-F238E27FC236}">
                  <a16:creationId xmlns="" xmlns:a16="http://schemas.microsoft.com/office/drawing/2014/main" id="{65F713F5-091E-4F6E-9A42-CBEE342C7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F71A8313-A6A8-493B-9D29-C7E086798752}"/>
              </a:ext>
            </a:extLst>
          </p:cNvPr>
          <p:cNvSpPr/>
          <p:nvPr/>
        </p:nvSpPr>
        <p:spPr>
          <a:xfrm>
            <a:off x="1938802" y="5863886"/>
            <a:ext cx="511156" cy="5111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46A0CF48-6031-47AE-8F87-98E2072C6B4C}"/>
              </a:ext>
            </a:extLst>
          </p:cNvPr>
          <p:cNvSpPr txBox="1"/>
          <p:nvPr/>
        </p:nvSpPr>
        <p:spPr>
          <a:xfrm>
            <a:off x="2589214" y="6011742"/>
            <a:ext cx="446562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1400" dirty="0" smtClean="0">
                <a:cs typeface="Segoe UI" panose="020B0502040204020203" pitchFamily="34" charset="0"/>
              </a:rPr>
              <a:t>КРЕАТИВНА ПОРАКА</a:t>
            </a:r>
            <a:endParaRPr lang="mk-MK" sz="1400" dirty="0">
              <a:cs typeface="Segoe UI" panose="020B0502040204020203" pitchFamily="34" charset="0"/>
            </a:endParaRPr>
          </a:p>
        </p:txBody>
      </p:sp>
      <p:sp>
        <p:nvSpPr>
          <p:cNvPr id="41" name="Freeform 3018">
            <a:extLst>
              <a:ext uri="{FF2B5EF4-FFF2-40B4-BE49-F238E27FC236}">
                <a16:creationId xmlns="" xmlns:a16="http://schemas.microsoft.com/office/drawing/2014/main" id="{A7D56D10-6B11-43FE-B3A5-E87536A0E287}"/>
              </a:ext>
            </a:extLst>
          </p:cNvPr>
          <p:cNvSpPr>
            <a:spLocks/>
          </p:cNvSpPr>
          <p:nvPr/>
        </p:nvSpPr>
        <p:spPr bwMode="auto">
          <a:xfrm>
            <a:off x="8754745" y="5050226"/>
            <a:ext cx="27891" cy="418367"/>
          </a:xfrm>
          <a:custGeom>
            <a:avLst/>
            <a:gdLst>
              <a:gd name="T0" fmla="*/ 24 w 47"/>
              <a:gd name="T1" fmla="*/ 0 h 718"/>
              <a:gd name="T2" fmla="*/ 19 w 47"/>
              <a:gd name="T3" fmla="*/ 0 h 718"/>
              <a:gd name="T4" fmla="*/ 14 w 47"/>
              <a:gd name="T5" fmla="*/ 2 h 718"/>
              <a:gd name="T6" fmla="*/ 11 w 47"/>
              <a:gd name="T7" fmla="*/ 4 h 718"/>
              <a:gd name="T8" fmla="*/ 7 w 47"/>
              <a:gd name="T9" fmla="*/ 7 h 718"/>
              <a:gd name="T10" fmla="*/ 5 w 47"/>
              <a:gd name="T11" fmla="*/ 10 h 718"/>
              <a:gd name="T12" fmla="*/ 2 w 47"/>
              <a:gd name="T13" fmla="*/ 14 h 718"/>
              <a:gd name="T14" fmla="*/ 1 w 47"/>
              <a:gd name="T15" fmla="*/ 19 h 718"/>
              <a:gd name="T16" fmla="*/ 0 w 47"/>
              <a:gd name="T17" fmla="*/ 24 h 718"/>
              <a:gd name="T18" fmla="*/ 0 w 47"/>
              <a:gd name="T19" fmla="*/ 694 h 718"/>
              <a:gd name="T20" fmla="*/ 1 w 47"/>
              <a:gd name="T21" fmla="*/ 699 h 718"/>
              <a:gd name="T22" fmla="*/ 2 w 47"/>
              <a:gd name="T23" fmla="*/ 704 h 718"/>
              <a:gd name="T24" fmla="*/ 5 w 47"/>
              <a:gd name="T25" fmla="*/ 707 h 718"/>
              <a:gd name="T26" fmla="*/ 7 w 47"/>
              <a:gd name="T27" fmla="*/ 711 h 718"/>
              <a:gd name="T28" fmla="*/ 11 w 47"/>
              <a:gd name="T29" fmla="*/ 715 h 718"/>
              <a:gd name="T30" fmla="*/ 14 w 47"/>
              <a:gd name="T31" fmla="*/ 717 h 718"/>
              <a:gd name="T32" fmla="*/ 19 w 47"/>
              <a:gd name="T33" fmla="*/ 718 h 718"/>
              <a:gd name="T34" fmla="*/ 24 w 47"/>
              <a:gd name="T35" fmla="*/ 718 h 718"/>
              <a:gd name="T36" fmla="*/ 28 w 47"/>
              <a:gd name="T37" fmla="*/ 718 h 718"/>
              <a:gd name="T38" fmla="*/ 33 w 47"/>
              <a:gd name="T39" fmla="*/ 717 h 718"/>
              <a:gd name="T40" fmla="*/ 38 w 47"/>
              <a:gd name="T41" fmla="*/ 715 h 718"/>
              <a:gd name="T42" fmla="*/ 42 w 47"/>
              <a:gd name="T43" fmla="*/ 711 h 718"/>
              <a:gd name="T44" fmla="*/ 44 w 47"/>
              <a:gd name="T45" fmla="*/ 707 h 718"/>
              <a:gd name="T46" fmla="*/ 46 w 47"/>
              <a:gd name="T47" fmla="*/ 704 h 718"/>
              <a:gd name="T48" fmla="*/ 47 w 47"/>
              <a:gd name="T49" fmla="*/ 699 h 718"/>
              <a:gd name="T50" fmla="*/ 47 w 47"/>
              <a:gd name="T51" fmla="*/ 694 h 718"/>
              <a:gd name="T52" fmla="*/ 47 w 47"/>
              <a:gd name="T53" fmla="*/ 24 h 718"/>
              <a:gd name="T54" fmla="*/ 47 w 47"/>
              <a:gd name="T55" fmla="*/ 19 h 718"/>
              <a:gd name="T56" fmla="*/ 46 w 47"/>
              <a:gd name="T57" fmla="*/ 14 h 718"/>
              <a:gd name="T58" fmla="*/ 44 w 47"/>
              <a:gd name="T59" fmla="*/ 10 h 718"/>
              <a:gd name="T60" fmla="*/ 42 w 47"/>
              <a:gd name="T61" fmla="*/ 7 h 718"/>
              <a:gd name="T62" fmla="*/ 38 w 47"/>
              <a:gd name="T63" fmla="*/ 4 h 718"/>
              <a:gd name="T64" fmla="*/ 33 w 47"/>
              <a:gd name="T65" fmla="*/ 2 h 718"/>
              <a:gd name="T66" fmla="*/ 28 w 47"/>
              <a:gd name="T67" fmla="*/ 0 h 718"/>
              <a:gd name="T68" fmla="*/ 24 w 47"/>
              <a:gd name="T69" fmla="*/ 0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718">
                <a:moveTo>
                  <a:pt x="24" y="0"/>
                </a:moveTo>
                <a:lnTo>
                  <a:pt x="19" y="0"/>
                </a:lnTo>
                <a:lnTo>
                  <a:pt x="14" y="2"/>
                </a:lnTo>
                <a:lnTo>
                  <a:pt x="11" y="4"/>
                </a:lnTo>
                <a:lnTo>
                  <a:pt x="7" y="7"/>
                </a:lnTo>
                <a:lnTo>
                  <a:pt x="5" y="10"/>
                </a:lnTo>
                <a:lnTo>
                  <a:pt x="2" y="14"/>
                </a:lnTo>
                <a:lnTo>
                  <a:pt x="1" y="19"/>
                </a:lnTo>
                <a:lnTo>
                  <a:pt x="0" y="24"/>
                </a:lnTo>
                <a:lnTo>
                  <a:pt x="0" y="694"/>
                </a:lnTo>
                <a:lnTo>
                  <a:pt x="1" y="699"/>
                </a:lnTo>
                <a:lnTo>
                  <a:pt x="2" y="704"/>
                </a:lnTo>
                <a:lnTo>
                  <a:pt x="5" y="707"/>
                </a:lnTo>
                <a:lnTo>
                  <a:pt x="7" y="711"/>
                </a:lnTo>
                <a:lnTo>
                  <a:pt x="11" y="715"/>
                </a:lnTo>
                <a:lnTo>
                  <a:pt x="14" y="717"/>
                </a:lnTo>
                <a:lnTo>
                  <a:pt x="19" y="718"/>
                </a:lnTo>
                <a:lnTo>
                  <a:pt x="24" y="718"/>
                </a:lnTo>
                <a:lnTo>
                  <a:pt x="28" y="718"/>
                </a:lnTo>
                <a:lnTo>
                  <a:pt x="33" y="717"/>
                </a:lnTo>
                <a:lnTo>
                  <a:pt x="38" y="715"/>
                </a:lnTo>
                <a:lnTo>
                  <a:pt x="42" y="711"/>
                </a:lnTo>
                <a:lnTo>
                  <a:pt x="44" y="707"/>
                </a:lnTo>
                <a:lnTo>
                  <a:pt x="46" y="704"/>
                </a:lnTo>
                <a:lnTo>
                  <a:pt x="47" y="699"/>
                </a:lnTo>
                <a:lnTo>
                  <a:pt x="47" y="694"/>
                </a:lnTo>
                <a:lnTo>
                  <a:pt x="47" y="24"/>
                </a:lnTo>
                <a:lnTo>
                  <a:pt x="47" y="19"/>
                </a:lnTo>
                <a:lnTo>
                  <a:pt x="46" y="14"/>
                </a:lnTo>
                <a:lnTo>
                  <a:pt x="44" y="10"/>
                </a:lnTo>
                <a:lnTo>
                  <a:pt x="42" y="7"/>
                </a:lnTo>
                <a:lnTo>
                  <a:pt x="38" y="4"/>
                </a:lnTo>
                <a:lnTo>
                  <a:pt x="33" y="2"/>
                </a:lnTo>
                <a:lnTo>
                  <a:pt x="28" y="0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87562" y="800100"/>
            <a:ext cx="7772400" cy="19811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5400" b="1" dirty="0" smtClean="0">
                <a:solidFill>
                  <a:schemeClr val="accent1"/>
                </a:solidFill>
              </a:rPr>
              <a:t>ВИ БЛАГОДАРАМ НА ВНИМАНИЕТО</a:t>
            </a:r>
            <a:endParaRPr lang="mk-MK" sz="54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73362" y="3619500"/>
            <a:ext cx="64008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mk-MK" b="1" dirty="0"/>
              <a:t>п</a:t>
            </a:r>
            <a:r>
              <a:rPr lang="mk-MK" b="1" dirty="0" smtClean="0"/>
              <a:t>роф. д-р Маја Кочоска</a:t>
            </a:r>
            <a:endParaRPr lang="en-GB" b="1" dirty="0" smtClean="0"/>
          </a:p>
          <a:p>
            <a:pPr marL="0" indent="0" algn="ctr">
              <a:buNone/>
            </a:pPr>
            <a:r>
              <a:rPr lang="en-GB" sz="1800" b="1" dirty="0" err="1" smtClean="0"/>
              <a:t>maja.kocoska</a:t>
            </a:r>
            <a:r>
              <a:rPr lang="en-US" sz="1800" b="1" dirty="0" smtClean="0"/>
              <a:t>@mail.com  </a:t>
            </a:r>
          </a:p>
          <a:p>
            <a:pPr marL="0" indent="0" algn="ctr">
              <a:buNone/>
            </a:pPr>
            <a:endParaRPr lang="en-US" sz="1800" b="1" dirty="0" smtClean="0"/>
          </a:p>
          <a:p>
            <a:pPr marL="0" indent="0" algn="ctr">
              <a:buNone/>
            </a:pPr>
            <a:endParaRPr lang="mk-MK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42" y="59055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1" y="59054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42" y="60085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2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ДЕФИНИРАЊЕ НА ПОИМ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95FDDD8-3D1B-45C9-8291-29FCE0E47502}"/>
              </a:ext>
            </a:extLst>
          </p:cNvPr>
          <p:cNvSpPr txBox="1"/>
          <p:nvPr/>
        </p:nvSpPr>
        <p:spPr>
          <a:xfrm>
            <a:off x="711199" y="1794320"/>
            <a:ext cx="10769600" cy="4941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sz="2000" b="1" dirty="0" smtClean="0">
                <a:cs typeface="Segoe UI" panose="020B0502040204020203" pitchFamily="34" charset="0"/>
              </a:rPr>
              <a:t>КРЕАТИВЕН ПРОЦЕС НА УТВРДУВАЊЕ НА АКТИВНОСТИ НЕОПХОДНИ ЗА ОСТВАРУВАЊЕ НА ПРЕТХОДНО ПОСТАВЕНИ ЦЕЛИ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25F94C55-EE85-4E7D-8033-59454B5BC558}"/>
              </a:ext>
            </a:extLst>
          </p:cNvPr>
          <p:cNvSpPr/>
          <p:nvPr/>
        </p:nvSpPr>
        <p:spPr>
          <a:xfrm flipV="1">
            <a:off x="3860801" y="2749275"/>
            <a:ext cx="2235199" cy="192689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="" xmlns:a16="http://schemas.microsoft.com/office/drawing/2014/main" id="{D4FC5234-C239-48A6-B65F-CE1730EABABA}"/>
              </a:ext>
            </a:extLst>
          </p:cNvPr>
          <p:cNvSpPr/>
          <p:nvPr/>
        </p:nvSpPr>
        <p:spPr>
          <a:xfrm flipV="1">
            <a:off x="6096000" y="2749275"/>
            <a:ext cx="2235199" cy="192689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>
            <a:extLst>
              <a:ext uri="{FF2B5EF4-FFF2-40B4-BE49-F238E27FC236}">
                <a16:creationId xmlns="" xmlns:a16="http://schemas.microsoft.com/office/drawing/2014/main" id="{10485F60-C96D-43BB-BDD8-054458563115}"/>
              </a:ext>
            </a:extLst>
          </p:cNvPr>
          <p:cNvSpPr/>
          <p:nvPr/>
        </p:nvSpPr>
        <p:spPr>
          <a:xfrm flipV="1">
            <a:off x="4978400" y="4676171"/>
            <a:ext cx="2235199" cy="1926896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4D221408-3F01-490F-B8C8-19A401A7A25E}"/>
              </a:ext>
            </a:extLst>
          </p:cNvPr>
          <p:cNvSpPr/>
          <p:nvPr/>
        </p:nvSpPr>
        <p:spPr>
          <a:xfrm>
            <a:off x="4978400" y="2303578"/>
            <a:ext cx="2235198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ПАЗАР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D8927293-9A92-48E8-9E11-AC1145488184}"/>
              </a:ext>
            </a:extLst>
          </p:cNvPr>
          <p:cNvSpPr/>
          <p:nvPr/>
        </p:nvSpPr>
        <p:spPr>
          <a:xfrm rot="18000000">
            <a:off x="6509312" y="4508176"/>
            <a:ext cx="2235198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ПОНУДА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E2F3DEA5-3AD6-446F-8B55-3615F09B5F88}"/>
              </a:ext>
            </a:extLst>
          </p:cNvPr>
          <p:cNvSpPr/>
          <p:nvPr/>
        </p:nvSpPr>
        <p:spPr>
          <a:xfrm rot="3600000">
            <a:off x="3447488" y="4508176"/>
            <a:ext cx="2235198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ПОТРОШУВАЧ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4516A210-696A-4CA8-B2D2-8C86581A4A75}"/>
              </a:ext>
            </a:extLst>
          </p:cNvPr>
          <p:cNvSpPr/>
          <p:nvPr/>
        </p:nvSpPr>
        <p:spPr>
          <a:xfrm>
            <a:off x="195536" y="3435723"/>
            <a:ext cx="3581400" cy="11387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mk-MK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ПЛАНИРАЊЕ: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mk-MK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ПРЕДВИДУВАЊЕ НА ПОТРЕБИТЕ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mk-MK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ПРОАКТИВЕН ПРИСТАП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9" name="Freeform 4344">
            <a:extLst>
              <a:ext uri="{FF2B5EF4-FFF2-40B4-BE49-F238E27FC236}">
                <a16:creationId xmlns="" xmlns:a16="http://schemas.microsoft.com/office/drawing/2014/main" id="{B6F114EA-78FA-4C89-A346-35812366A5EA}"/>
              </a:ext>
            </a:extLst>
          </p:cNvPr>
          <p:cNvSpPr>
            <a:spLocks/>
          </p:cNvSpPr>
          <p:nvPr/>
        </p:nvSpPr>
        <p:spPr bwMode="auto">
          <a:xfrm>
            <a:off x="4752132" y="3213954"/>
            <a:ext cx="452536" cy="452536"/>
          </a:xfrm>
          <a:custGeom>
            <a:avLst/>
            <a:gdLst>
              <a:gd name="T0" fmla="*/ 853 w 886"/>
              <a:gd name="T1" fmla="*/ 137 h 886"/>
              <a:gd name="T2" fmla="*/ 842 w 886"/>
              <a:gd name="T3" fmla="*/ 134 h 886"/>
              <a:gd name="T4" fmla="*/ 833 w 886"/>
              <a:gd name="T5" fmla="*/ 138 h 886"/>
              <a:gd name="T6" fmla="*/ 646 w 886"/>
              <a:gd name="T7" fmla="*/ 172 h 886"/>
              <a:gd name="T8" fmla="*/ 754 w 886"/>
              <a:gd name="T9" fmla="*/ 46 h 886"/>
              <a:gd name="T10" fmla="*/ 754 w 886"/>
              <a:gd name="T11" fmla="*/ 37 h 886"/>
              <a:gd name="T12" fmla="*/ 747 w 886"/>
              <a:gd name="T13" fmla="*/ 29 h 886"/>
              <a:gd name="T14" fmla="*/ 704 w 886"/>
              <a:gd name="T15" fmla="*/ 12 h 886"/>
              <a:gd name="T16" fmla="*/ 659 w 886"/>
              <a:gd name="T17" fmla="*/ 2 h 886"/>
              <a:gd name="T18" fmla="*/ 615 w 886"/>
              <a:gd name="T19" fmla="*/ 0 h 886"/>
              <a:gd name="T20" fmla="*/ 577 w 886"/>
              <a:gd name="T21" fmla="*/ 6 h 886"/>
              <a:gd name="T22" fmla="*/ 539 w 886"/>
              <a:gd name="T23" fmla="*/ 15 h 886"/>
              <a:gd name="T24" fmla="*/ 505 w 886"/>
              <a:gd name="T25" fmla="*/ 31 h 886"/>
              <a:gd name="T26" fmla="*/ 473 w 886"/>
              <a:gd name="T27" fmla="*/ 52 h 886"/>
              <a:gd name="T28" fmla="*/ 443 w 886"/>
              <a:gd name="T29" fmla="*/ 76 h 886"/>
              <a:gd name="T30" fmla="*/ 405 w 886"/>
              <a:gd name="T31" fmla="*/ 124 h 886"/>
              <a:gd name="T32" fmla="*/ 380 w 886"/>
              <a:gd name="T33" fmla="*/ 178 h 886"/>
              <a:gd name="T34" fmla="*/ 368 w 886"/>
              <a:gd name="T35" fmla="*/ 235 h 886"/>
              <a:gd name="T36" fmla="*/ 368 w 886"/>
              <a:gd name="T37" fmla="*/ 293 h 886"/>
              <a:gd name="T38" fmla="*/ 382 w 886"/>
              <a:gd name="T39" fmla="*/ 351 h 886"/>
              <a:gd name="T40" fmla="*/ 21 w 886"/>
              <a:gd name="T41" fmla="*/ 738 h 886"/>
              <a:gd name="T42" fmla="*/ 7 w 886"/>
              <a:gd name="T43" fmla="*/ 762 h 886"/>
              <a:gd name="T44" fmla="*/ 1 w 886"/>
              <a:gd name="T45" fmla="*/ 787 h 886"/>
              <a:gd name="T46" fmla="*/ 2 w 886"/>
              <a:gd name="T47" fmla="*/ 813 h 886"/>
              <a:gd name="T48" fmla="*/ 11 w 886"/>
              <a:gd name="T49" fmla="*/ 838 h 886"/>
              <a:gd name="T50" fmla="*/ 27 w 886"/>
              <a:gd name="T51" fmla="*/ 860 h 886"/>
              <a:gd name="T52" fmla="*/ 48 w 886"/>
              <a:gd name="T53" fmla="*/ 875 h 886"/>
              <a:gd name="T54" fmla="*/ 73 w 886"/>
              <a:gd name="T55" fmla="*/ 884 h 886"/>
              <a:gd name="T56" fmla="*/ 99 w 886"/>
              <a:gd name="T57" fmla="*/ 885 h 886"/>
              <a:gd name="T58" fmla="*/ 125 w 886"/>
              <a:gd name="T59" fmla="*/ 879 h 886"/>
              <a:gd name="T60" fmla="*/ 148 w 886"/>
              <a:gd name="T61" fmla="*/ 866 h 886"/>
              <a:gd name="T62" fmla="*/ 530 w 886"/>
              <a:gd name="T63" fmla="*/ 502 h 886"/>
              <a:gd name="T64" fmla="*/ 570 w 886"/>
              <a:gd name="T65" fmla="*/ 515 h 886"/>
              <a:gd name="T66" fmla="*/ 612 w 886"/>
              <a:gd name="T67" fmla="*/ 520 h 886"/>
              <a:gd name="T68" fmla="*/ 626 w 886"/>
              <a:gd name="T69" fmla="*/ 520 h 886"/>
              <a:gd name="T70" fmla="*/ 664 w 886"/>
              <a:gd name="T71" fmla="*/ 518 h 886"/>
              <a:gd name="T72" fmla="*/ 702 w 886"/>
              <a:gd name="T73" fmla="*/ 509 h 886"/>
              <a:gd name="T74" fmla="*/ 737 w 886"/>
              <a:gd name="T75" fmla="*/ 496 h 886"/>
              <a:gd name="T76" fmla="*/ 769 w 886"/>
              <a:gd name="T77" fmla="*/ 477 h 886"/>
              <a:gd name="T78" fmla="*/ 800 w 886"/>
              <a:gd name="T79" fmla="*/ 454 h 886"/>
              <a:gd name="T80" fmla="*/ 837 w 886"/>
              <a:gd name="T81" fmla="*/ 413 h 886"/>
              <a:gd name="T82" fmla="*/ 867 w 886"/>
              <a:gd name="T83" fmla="*/ 360 h 886"/>
              <a:gd name="T84" fmla="*/ 883 w 886"/>
              <a:gd name="T85" fmla="*/ 301 h 886"/>
              <a:gd name="T86" fmla="*/ 885 w 886"/>
              <a:gd name="T87" fmla="*/ 241 h 886"/>
              <a:gd name="T88" fmla="*/ 873 w 886"/>
              <a:gd name="T89" fmla="*/ 181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6" h="886">
                <a:moveTo>
                  <a:pt x="857" y="143"/>
                </a:moveTo>
                <a:lnTo>
                  <a:pt x="855" y="139"/>
                </a:lnTo>
                <a:lnTo>
                  <a:pt x="853" y="137"/>
                </a:lnTo>
                <a:lnTo>
                  <a:pt x="849" y="135"/>
                </a:lnTo>
                <a:lnTo>
                  <a:pt x="846" y="133"/>
                </a:lnTo>
                <a:lnTo>
                  <a:pt x="842" y="134"/>
                </a:lnTo>
                <a:lnTo>
                  <a:pt x="839" y="135"/>
                </a:lnTo>
                <a:lnTo>
                  <a:pt x="836" y="136"/>
                </a:lnTo>
                <a:lnTo>
                  <a:pt x="833" y="138"/>
                </a:lnTo>
                <a:lnTo>
                  <a:pt x="712" y="259"/>
                </a:lnTo>
                <a:lnTo>
                  <a:pt x="646" y="259"/>
                </a:lnTo>
                <a:lnTo>
                  <a:pt x="646" y="172"/>
                </a:lnTo>
                <a:lnTo>
                  <a:pt x="751" y="53"/>
                </a:lnTo>
                <a:lnTo>
                  <a:pt x="753" y="49"/>
                </a:lnTo>
                <a:lnTo>
                  <a:pt x="754" y="46"/>
                </a:lnTo>
                <a:lnTo>
                  <a:pt x="755" y="43"/>
                </a:lnTo>
                <a:lnTo>
                  <a:pt x="755" y="39"/>
                </a:lnTo>
                <a:lnTo>
                  <a:pt x="754" y="37"/>
                </a:lnTo>
                <a:lnTo>
                  <a:pt x="752" y="33"/>
                </a:lnTo>
                <a:lnTo>
                  <a:pt x="750" y="31"/>
                </a:lnTo>
                <a:lnTo>
                  <a:pt x="747" y="29"/>
                </a:lnTo>
                <a:lnTo>
                  <a:pt x="733" y="23"/>
                </a:lnTo>
                <a:lnTo>
                  <a:pt x="719" y="16"/>
                </a:lnTo>
                <a:lnTo>
                  <a:pt x="704" y="12"/>
                </a:lnTo>
                <a:lnTo>
                  <a:pt x="689" y="8"/>
                </a:lnTo>
                <a:lnTo>
                  <a:pt x="674" y="5"/>
                </a:lnTo>
                <a:lnTo>
                  <a:pt x="659" y="2"/>
                </a:lnTo>
                <a:lnTo>
                  <a:pt x="643" y="1"/>
                </a:lnTo>
                <a:lnTo>
                  <a:pt x="628" y="0"/>
                </a:lnTo>
                <a:lnTo>
                  <a:pt x="615" y="0"/>
                </a:lnTo>
                <a:lnTo>
                  <a:pt x="602" y="1"/>
                </a:lnTo>
                <a:lnTo>
                  <a:pt x="589" y="3"/>
                </a:lnTo>
                <a:lnTo>
                  <a:pt x="577" y="6"/>
                </a:lnTo>
                <a:lnTo>
                  <a:pt x="564" y="8"/>
                </a:lnTo>
                <a:lnTo>
                  <a:pt x="552" y="11"/>
                </a:lnTo>
                <a:lnTo>
                  <a:pt x="539" y="15"/>
                </a:lnTo>
                <a:lnTo>
                  <a:pt x="527" y="19"/>
                </a:lnTo>
                <a:lnTo>
                  <a:pt x="516" y="25"/>
                </a:lnTo>
                <a:lnTo>
                  <a:pt x="505" y="31"/>
                </a:lnTo>
                <a:lnTo>
                  <a:pt x="493" y="37"/>
                </a:lnTo>
                <a:lnTo>
                  <a:pt x="482" y="44"/>
                </a:lnTo>
                <a:lnTo>
                  <a:pt x="473" y="52"/>
                </a:lnTo>
                <a:lnTo>
                  <a:pt x="462" y="59"/>
                </a:lnTo>
                <a:lnTo>
                  <a:pt x="452" y="68"/>
                </a:lnTo>
                <a:lnTo>
                  <a:pt x="443" y="76"/>
                </a:lnTo>
                <a:lnTo>
                  <a:pt x="429" y="91"/>
                </a:lnTo>
                <a:lnTo>
                  <a:pt x="416" y="107"/>
                </a:lnTo>
                <a:lnTo>
                  <a:pt x="405" y="124"/>
                </a:lnTo>
                <a:lnTo>
                  <a:pt x="396" y="141"/>
                </a:lnTo>
                <a:lnTo>
                  <a:pt x="387" y="160"/>
                </a:lnTo>
                <a:lnTo>
                  <a:pt x="380" y="178"/>
                </a:lnTo>
                <a:lnTo>
                  <a:pt x="374" y="196"/>
                </a:lnTo>
                <a:lnTo>
                  <a:pt x="370" y="215"/>
                </a:lnTo>
                <a:lnTo>
                  <a:pt x="368" y="235"/>
                </a:lnTo>
                <a:lnTo>
                  <a:pt x="366" y="254"/>
                </a:lnTo>
                <a:lnTo>
                  <a:pt x="367" y="274"/>
                </a:lnTo>
                <a:lnTo>
                  <a:pt x="368" y="293"/>
                </a:lnTo>
                <a:lnTo>
                  <a:pt x="371" y="313"/>
                </a:lnTo>
                <a:lnTo>
                  <a:pt x="376" y="332"/>
                </a:lnTo>
                <a:lnTo>
                  <a:pt x="382" y="351"/>
                </a:lnTo>
                <a:lnTo>
                  <a:pt x="390" y="369"/>
                </a:lnTo>
                <a:lnTo>
                  <a:pt x="27" y="732"/>
                </a:lnTo>
                <a:lnTo>
                  <a:pt x="21" y="738"/>
                </a:lnTo>
                <a:lnTo>
                  <a:pt x="16" y="746"/>
                </a:lnTo>
                <a:lnTo>
                  <a:pt x="11" y="753"/>
                </a:lnTo>
                <a:lnTo>
                  <a:pt x="7" y="762"/>
                </a:lnTo>
                <a:lnTo>
                  <a:pt x="4" y="769"/>
                </a:lnTo>
                <a:lnTo>
                  <a:pt x="2" y="778"/>
                </a:lnTo>
                <a:lnTo>
                  <a:pt x="1" y="787"/>
                </a:lnTo>
                <a:lnTo>
                  <a:pt x="0" y="796"/>
                </a:lnTo>
                <a:lnTo>
                  <a:pt x="1" y="805"/>
                </a:lnTo>
                <a:lnTo>
                  <a:pt x="2" y="813"/>
                </a:lnTo>
                <a:lnTo>
                  <a:pt x="4" y="822"/>
                </a:lnTo>
                <a:lnTo>
                  <a:pt x="7" y="830"/>
                </a:lnTo>
                <a:lnTo>
                  <a:pt x="11" y="838"/>
                </a:lnTo>
                <a:lnTo>
                  <a:pt x="15" y="845"/>
                </a:lnTo>
                <a:lnTo>
                  <a:pt x="20" y="853"/>
                </a:lnTo>
                <a:lnTo>
                  <a:pt x="27" y="860"/>
                </a:lnTo>
                <a:lnTo>
                  <a:pt x="33" y="866"/>
                </a:lnTo>
                <a:lnTo>
                  <a:pt x="41" y="871"/>
                </a:lnTo>
                <a:lnTo>
                  <a:pt x="48" y="875"/>
                </a:lnTo>
                <a:lnTo>
                  <a:pt x="55" y="879"/>
                </a:lnTo>
                <a:lnTo>
                  <a:pt x="64" y="882"/>
                </a:lnTo>
                <a:lnTo>
                  <a:pt x="73" y="884"/>
                </a:lnTo>
                <a:lnTo>
                  <a:pt x="81" y="885"/>
                </a:lnTo>
                <a:lnTo>
                  <a:pt x="91" y="886"/>
                </a:lnTo>
                <a:lnTo>
                  <a:pt x="99" y="885"/>
                </a:lnTo>
                <a:lnTo>
                  <a:pt x="108" y="884"/>
                </a:lnTo>
                <a:lnTo>
                  <a:pt x="116" y="882"/>
                </a:lnTo>
                <a:lnTo>
                  <a:pt x="125" y="879"/>
                </a:lnTo>
                <a:lnTo>
                  <a:pt x="133" y="875"/>
                </a:lnTo>
                <a:lnTo>
                  <a:pt x="140" y="871"/>
                </a:lnTo>
                <a:lnTo>
                  <a:pt x="148" y="866"/>
                </a:lnTo>
                <a:lnTo>
                  <a:pt x="154" y="860"/>
                </a:lnTo>
                <a:lnTo>
                  <a:pt x="517" y="497"/>
                </a:lnTo>
                <a:lnTo>
                  <a:pt x="530" y="502"/>
                </a:lnTo>
                <a:lnTo>
                  <a:pt x="543" y="507"/>
                </a:lnTo>
                <a:lnTo>
                  <a:pt x="556" y="512"/>
                </a:lnTo>
                <a:lnTo>
                  <a:pt x="570" y="515"/>
                </a:lnTo>
                <a:lnTo>
                  <a:pt x="584" y="517"/>
                </a:lnTo>
                <a:lnTo>
                  <a:pt x="598" y="519"/>
                </a:lnTo>
                <a:lnTo>
                  <a:pt x="612" y="520"/>
                </a:lnTo>
                <a:lnTo>
                  <a:pt x="626" y="520"/>
                </a:lnTo>
                <a:lnTo>
                  <a:pt x="626" y="520"/>
                </a:lnTo>
                <a:lnTo>
                  <a:pt x="626" y="520"/>
                </a:lnTo>
                <a:lnTo>
                  <a:pt x="639" y="520"/>
                </a:lnTo>
                <a:lnTo>
                  <a:pt x="651" y="519"/>
                </a:lnTo>
                <a:lnTo>
                  <a:pt x="664" y="518"/>
                </a:lnTo>
                <a:lnTo>
                  <a:pt x="677" y="516"/>
                </a:lnTo>
                <a:lnTo>
                  <a:pt x="689" y="513"/>
                </a:lnTo>
                <a:lnTo>
                  <a:pt x="702" y="509"/>
                </a:lnTo>
                <a:lnTo>
                  <a:pt x="714" y="505"/>
                </a:lnTo>
                <a:lnTo>
                  <a:pt x="725" y="501"/>
                </a:lnTo>
                <a:lnTo>
                  <a:pt x="737" y="496"/>
                </a:lnTo>
                <a:lnTo>
                  <a:pt x="748" y="490"/>
                </a:lnTo>
                <a:lnTo>
                  <a:pt x="758" y="484"/>
                </a:lnTo>
                <a:lnTo>
                  <a:pt x="769" y="477"/>
                </a:lnTo>
                <a:lnTo>
                  <a:pt x="780" y="470"/>
                </a:lnTo>
                <a:lnTo>
                  <a:pt x="791" y="462"/>
                </a:lnTo>
                <a:lnTo>
                  <a:pt x="800" y="454"/>
                </a:lnTo>
                <a:lnTo>
                  <a:pt x="810" y="444"/>
                </a:lnTo>
                <a:lnTo>
                  <a:pt x="824" y="429"/>
                </a:lnTo>
                <a:lnTo>
                  <a:pt x="837" y="413"/>
                </a:lnTo>
                <a:lnTo>
                  <a:pt x="848" y="396"/>
                </a:lnTo>
                <a:lnTo>
                  <a:pt x="858" y="378"/>
                </a:lnTo>
                <a:lnTo>
                  <a:pt x="867" y="360"/>
                </a:lnTo>
                <a:lnTo>
                  <a:pt x="873" y="340"/>
                </a:lnTo>
                <a:lnTo>
                  <a:pt x="878" y="321"/>
                </a:lnTo>
                <a:lnTo>
                  <a:pt x="883" y="301"/>
                </a:lnTo>
                <a:lnTo>
                  <a:pt x="885" y="282"/>
                </a:lnTo>
                <a:lnTo>
                  <a:pt x="886" y="261"/>
                </a:lnTo>
                <a:lnTo>
                  <a:pt x="885" y="241"/>
                </a:lnTo>
                <a:lnTo>
                  <a:pt x="883" y="221"/>
                </a:lnTo>
                <a:lnTo>
                  <a:pt x="878" y="200"/>
                </a:lnTo>
                <a:lnTo>
                  <a:pt x="873" y="181"/>
                </a:lnTo>
                <a:lnTo>
                  <a:pt x="865" y="162"/>
                </a:lnTo>
                <a:lnTo>
                  <a:pt x="857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346">
            <a:extLst>
              <a:ext uri="{FF2B5EF4-FFF2-40B4-BE49-F238E27FC236}">
                <a16:creationId xmlns="" xmlns:a16="http://schemas.microsoft.com/office/drawing/2014/main" id="{974C0CE0-4390-4D63-82A1-8E13A96D9229}"/>
              </a:ext>
            </a:extLst>
          </p:cNvPr>
          <p:cNvSpPr>
            <a:spLocks noEditPoints="1"/>
          </p:cNvSpPr>
          <p:nvPr/>
        </p:nvSpPr>
        <p:spPr bwMode="auto">
          <a:xfrm>
            <a:off x="5865897" y="5137016"/>
            <a:ext cx="460204" cy="460204"/>
          </a:xfrm>
          <a:custGeom>
            <a:avLst/>
            <a:gdLst>
              <a:gd name="T0" fmla="*/ 706 w 898"/>
              <a:gd name="T1" fmla="*/ 479 h 898"/>
              <a:gd name="T2" fmla="*/ 652 w 898"/>
              <a:gd name="T3" fmla="*/ 556 h 898"/>
              <a:gd name="T4" fmla="*/ 632 w 898"/>
              <a:gd name="T5" fmla="*/ 551 h 898"/>
              <a:gd name="T6" fmla="*/ 576 w 898"/>
              <a:gd name="T7" fmla="*/ 477 h 898"/>
              <a:gd name="T8" fmla="*/ 571 w 898"/>
              <a:gd name="T9" fmla="*/ 398 h 898"/>
              <a:gd name="T10" fmla="*/ 628 w 898"/>
              <a:gd name="T11" fmla="*/ 129 h 898"/>
              <a:gd name="T12" fmla="*/ 643 w 898"/>
              <a:gd name="T13" fmla="*/ 114 h 898"/>
              <a:gd name="T14" fmla="*/ 658 w 898"/>
              <a:gd name="T15" fmla="*/ 129 h 898"/>
              <a:gd name="T16" fmla="*/ 717 w 898"/>
              <a:gd name="T17" fmla="*/ 398 h 898"/>
              <a:gd name="T18" fmla="*/ 621 w 898"/>
              <a:gd name="T19" fmla="*/ 758 h 898"/>
              <a:gd name="T20" fmla="*/ 589 w 898"/>
              <a:gd name="T21" fmla="*/ 727 h 898"/>
              <a:gd name="T22" fmla="*/ 589 w 898"/>
              <a:gd name="T23" fmla="*/ 680 h 898"/>
              <a:gd name="T24" fmla="*/ 621 w 898"/>
              <a:gd name="T25" fmla="*/ 648 h 898"/>
              <a:gd name="T26" fmla="*/ 667 w 898"/>
              <a:gd name="T27" fmla="*/ 648 h 898"/>
              <a:gd name="T28" fmla="*/ 699 w 898"/>
              <a:gd name="T29" fmla="*/ 680 h 898"/>
              <a:gd name="T30" fmla="*/ 699 w 898"/>
              <a:gd name="T31" fmla="*/ 727 h 898"/>
              <a:gd name="T32" fmla="*/ 667 w 898"/>
              <a:gd name="T33" fmla="*/ 758 h 898"/>
              <a:gd name="T34" fmla="*/ 536 w 898"/>
              <a:gd name="T35" fmla="*/ 294 h 898"/>
              <a:gd name="T36" fmla="*/ 479 w 898"/>
              <a:gd name="T37" fmla="*/ 546 h 898"/>
              <a:gd name="T38" fmla="*/ 461 w 898"/>
              <a:gd name="T39" fmla="*/ 558 h 898"/>
              <a:gd name="T40" fmla="*/ 450 w 898"/>
              <a:gd name="T41" fmla="*/ 299 h 898"/>
              <a:gd name="T42" fmla="*/ 390 w 898"/>
              <a:gd name="T43" fmla="*/ 287 h 898"/>
              <a:gd name="T44" fmla="*/ 398 w 898"/>
              <a:gd name="T45" fmla="*/ 211 h 898"/>
              <a:gd name="T46" fmla="*/ 454 w 898"/>
              <a:gd name="T47" fmla="*/ 118 h 898"/>
              <a:gd name="T48" fmla="*/ 475 w 898"/>
              <a:gd name="T49" fmla="*/ 118 h 898"/>
              <a:gd name="T50" fmla="*/ 530 w 898"/>
              <a:gd name="T51" fmla="*/ 211 h 898"/>
              <a:gd name="T52" fmla="*/ 465 w 898"/>
              <a:gd name="T53" fmla="*/ 763 h 898"/>
              <a:gd name="T54" fmla="*/ 422 w 898"/>
              <a:gd name="T55" fmla="*/ 745 h 898"/>
              <a:gd name="T56" fmla="*/ 405 w 898"/>
              <a:gd name="T57" fmla="*/ 703 h 898"/>
              <a:gd name="T58" fmla="*/ 422 w 898"/>
              <a:gd name="T59" fmla="*/ 661 h 898"/>
              <a:gd name="T60" fmla="*/ 465 w 898"/>
              <a:gd name="T61" fmla="*/ 643 h 898"/>
              <a:gd name="T62" fmla="*/ 506 w 898"/>
              <a:gd name="T63" fmla="*/ 661 h 898"/>
              <a:gd name="T64" fmla="*/ 525 w 898"/>
              <a:gd name="T65" fmla="*/ 703 h 898"/>
              <a:gd name="T66" fmla="*/ 506 w 898"/>
              <a:gd name="T67" fmla="*/ 745 h 898"/>
              <a:gd name="T68" fmla="*/ 465 w 898"/>
              <a:gd name="T69" fmla="*/ 763 h 898"/>
              <a:gd name="T70" fmla="*/ 318 w 898"/>
              <a:gd name="T71" fmla="*/ 419 h 898"/>
              <a:gd name="T72" fmla="*/ 263 w 898"/>
              <a:gd name="T73" fmla="*/ 556 h 898"/>
              <a:gd name="T74" fmla="*/ 242 w 898"/>
              <a:gd name="T75" fmla="*/ 551 h 898"/>
              <a:gd name="T76" fmla="*/ 186 w 898"/>
              <a:gd name="T77" fmla="*/ 417 h 898"/>
              <a:gd name="T78" fmla="*/ 181 w 898"/>
              <a:gd name="T79" fmla="*/ 339 h 898"/>
              <a:gd name="T80" fmla="*/ 240 w 898"/>
              <a:gd name="T81" fmla="*/ 129 h 898"/>
              <a:gd name="T82" fmla="*/ 255 w 898"/>
              <a:gd name="T83" fmla="*/ 114 h 898"/>
              <a:gd name="T84" fmla="*/ 270 w 898"/>
              <a:gd name="T85" fmla="*/ 129 h 898"/>
              <a:gd name="T86" fmla="*/ 329 w 898"/>
              <a:gd name="T87" fmla="*/ 339 h 898"/>
              <a:gd name="T88" fmla="*/ 231 w 898"/>
              <a:gd name="T89" fmla="*/ 758 h 898"/>
              <a:gd name="T90" fmla="*/ 200 w 898"/>
              <a:gd name="T91" fmla="*/ 727 h 898"/>
              <a:gd name="T92" fmla="*/ 200 w 898"/>
              <a:gd name="T93" fmla="*/ 680 h 898"/>
              <a:gd name="T94" fmla="*/ 231 w 898"/>
              <a:gd name="T95" fmla="*/ 648 h 898"/>
              <a:gd name="T96" fmla="*/ 278 w 898"/>
              <a:gd name="T97" fmla="*/ 648 h 898"/>
              <a:gd name="T98" fmla="*/ 311 w 898"/>
              <a:gd name="T99" fmla="*/ 680 h 898"/>
              <a:gd name="T100" fmla="*/ 311 w 898"/>
              <a:gd name="T101" fmla="*/ 727 h 898"/>
              <a:gd name="T102" fmla="*/ 278 w 898"/>
              <a:gd name="T103" fmla="*/ 758 h 898"/>
              <a:gd name="T104" fmla="*/ 10 w 898"/>
              <a:gd name="T105" fmla="*/ 2 h 898"/>
              <a:gd name="T106" fmla="*/ 1 w 898"/>
              <a:gd name="T107" fmla="*/ 886 h 898"/>
              <a:gd name="T108" fmla="*/ 883 w 898"/>
              <a:gd name="T109" fmla="*/ 898 h 898"/>
              <a:gd name="T110" fmla="*/ 898 w 898"/>
              <a:gd name="T111" fmla="*/ 883 h 898"/>
              <a:gd name="T112" fmla="*/ 886 w 898"/>
              <a:gd name="T113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898">
                <a:moveTo>
                  <a:pt x="718" y="464"/>
                </a:moveTo>
                <a:lnTo>
                  <a:pt x="718" y="467"/>
                </a:lnTo>
                <a:lnTo>
                  <a:pt x="717" y="470"/>
                </a:lnTo>
                <a:lnTo>
                  <a:pt x="716" y="472"/>
                </a:lnTo>
                <a:lnTo>
                  <a:pt x="714" y="474"/>
                </a:lnTo>
                <a:lnTo>
                  <a:pt x="712" y="477"/>
                </a:lnTo>
                <a:lnTo>
                  <a:pt x="710" y="478"/>
                </a:lnTo>
                <a:lnTo>
                  <a:pt x="706" y="479"/>
                </a:lnTo>
                <a:lnTo>
                  <a:pt x="703" y="479"/>
                </a:lnTo>
                <a:lnTo>
                  <a:pt x="658" y="479"/>
                </a:lnTo>
                <a:lnTo>
                  <a:pt x="658" y="543"/>
                </a:lnTo>
                <a:lnTo>
                  <a:pt x="658" y="546"/>
                </a:lnTo>
                <a:lnTo>
                  <a:pt x="657" y="549"/>
                </a:lnTo>
                <a:lnTo>
                  <a:pt x="656" y="551"/>
                </a:lnTo>
                <a:lnTo>
                  <a:pt x="654" y="554"/>
                </a:lnTo>
                <a:lnTo>
                  <a:pt x="652" y="556"/>
                </a:lnTo>
                <a:lnTo>
                  <a:pt x="650" y="557"/>
                </a:lnTo>
                <a:lnTo>
                  <a:pt x="647" y="558"/>
                </a:lnTo>
                <a:lnTo>
                  <a:pt x="643" y="558"/>
                </a:lnTo>
                <a:lnTo>
                  <a:pt x="641" y="558"/>
                </a:lnTo>
                <a:lnTo>
                  <a:pt x="638" y="557"/>
                </a:lnTo>
                <a:lnTo>
                  <a:pt x="636" y="556"/>
                </a:lnTo>
                <a:lnTo>
                  <a:pt x="634" y="554"/>
                </a:lnTo>
                <a:lnTo>
                  <a:pt x="632" y="551"/>
                </a:lnTo>
                <a:lnTo>
                  <a:pt x="631" y="549"/>
                </a:lnTo>
                <a:lnTo>
                  <a:pt x="629" y="546"/>
                </a:lnTo>
                <a:lnTo>
                  <a:pt x="628" y="543"/>
                </a:lnTo>
                <a:lnTo>
                  <a:pt x="628" y="479"/>
                </a:lnTo>
                <a:lnTo>
                  <a:pt x="583" y="479"/>
                </a:lnTo>
                <a:lnTo>
                  <a:pt x="581" y="479"/>
                </a:lnTo>
                <a:lnTo>
                  <a:pt x="578" y="478"/>
                </a:lnTo>
                <a:lnTo>
                  <a:pt x="576" y="477"/>
                </a:lnTo>
                <a:lnTo>
                  <a:pt x="574" y="474"/>
                </a:lnTo>
                <a:lnTo>
                  <a:pt x="572" y="472"/>
                </a:lnTo>
                <a:lnTo>
                  <a:pt x="571" y="470"/>
                </a:lnTo>
                <a:lnTo>
                  <a:pt x="570" y="467"/>
                </a:lnTo>
                <a:lnTo>
                  <a:pt x="570" y="464"/>
                </a:lnTo>
                <a:lnTo>
                  <a:pt x="570" y="404"/>
                </a:lnTo>
                <a:lnTo>
                  <a:pt x="570" y="402"/>
                </a:lnTo>
                <a:lnTo>
                  <a:pt x="571" y="398"/>
                </a:lnTo>
                <a:lnTo>
                  <a:pt x="572" y="396"/>
                </a:lnTo>
                <a:lnTo>
                  <a:pt x="574" y="394"/>
                </a:lnTo>
                <a:lnTo>
                  <a:pt x="576" y="392"/>
                </a:lnTo>
                <a:lnTo>
                  <a:pt x="578" y="391"/>
                </a:lnTo>
                <a:lnTo>
                  <a:pt x="581" y="390"/>
                </a:lnTo>
                <a:lnTo>
                  <a:pt x="583" y="389"/>
                </a:lnTo>
                <a:lnTo>
                  <a:pt x="628" y="389"/>
                </a:lnTo>
                <a:lnTo>
                  <a:pt x="628" y="129"/>
                </a:lnTo>
                <a:lnTo>
                  <a:pt x="629" y="126"/>
                </a:lnTo>
                <a:lnTo>
                  <a:pt x="631" y="123"/>
                </a:lnTo>
                <a:lnTo>
                  <a:pt x="632" y="121"/>
                </a:lnTo>
                <a:lnTo>
                  <a:pt x="634" y="118"/>
                </a:lnTo>
                <a:lnTo>
                  <a:pt x="636" y="117"/>
                </a:lnTo>
                <a:lnTo>
                  <a:pt x="638" y="115"/>
                </a:lnTo>
                <a:lnTo>
                  <a:pt x="641" y="114"/>
                </a:lnTo>
                <a:lnTo>
                  <a:pt x="643" y="114"/>
                </a:lnTo>
                <a:lnTo>
                  <a:pt x="647" y="114"/>
                </a:lnTo>
                <a:lnTo>
                  <a:pt x="650" y="115"/>
                </a:lnTo>
                <a:lnTo>
                  <a:pt x="652" y="117"/>
                </a:lnTo>
                <a:lnTo>
                  <a:pt x="654" y="118"/>
                </a:lnTo>
                <a:lnTo>
                  <a:pt x="656" y="121"/>
                </a:lnTo>
                <a:lnTo>
                  <a:pt x="657" y="123"/>
                </a:lnTo>
                <a:lnTo>
                  <a:pt x="658" y="127"/>
                </a:lnTo>
                <a:lnTo>
                  <a:pt x="658" y="129"/>
                </a:lnTo>
                <a:lnTo>
                  <a:pt x="658" y="389"/>
                </a:lnTo>
                <a:lnTo>
                  <a:pt x="703" y="389"/>
                </a:lnTo>
                <a:lnTo>
                  <a:pt x="706" y="390"/>
                </a:lnTo>
                <a:lnTo>
                  <a:pt x="710" y="391"/>
                </a:lnTo>
                <a:lnTo>
                  <a:pt x="712" y="392"/>
                </a:lnTo>
                <a:lnTo>
                  <a:pt x="714" y="394"/>
                </a:lnTo>
                <a:lnTo>
                  <a:pt x="716" y="396"/>
                </a:lnTo>
                <a:lnTo>
                  <a:pt x="717" y="398"/>
                </a:lnTo>
                <a:lnTo>
                  <a:pt x="718" y="402"/>
                </a:lnTo>
                <a:lnTo>
                  <a:pt x="718" y="404"/>
                </a:lnTo>
                <a:lnTo>
                  <a:pt x="718" y="464"/>
                </a:lnTo>
                <a:close/>
                <a:moveTo>
                  <a:pt x="643" y="763"/>
                </a:moveTo>
                <a:lnTo>
                  <a:pt x="638" y="762"/>
                </a:lnTo>
                <a:lnTo>
                  <a:pt x="632" y="762"/>
                </a:lnTo>
                <a:lnTo>
                  <a:pt x="626" y="760"/>
                </a:lnTo>
                <a:lnTo>
                  <a:pt x="621" y="758"/>
                </a:lnTo>
                <a:lnTo>
                  <a:pt x="616" y="756"/>
                </a:lnTo>
                <a:lnTo>
                  <a:pt x="610" y="753"/>
                </a:lnTo>
                <a:lnTo>
                  <a:pt x="606" y="749"/>
                </a:lnTo>
                <a:lnTo>
                  <a:pt x="602" y="745"/>
                </a:lnTo>
                <a:lnTo>
                  <a:pt x="597" y="741"/>
                </a:lnTo>
                <a:lnTo>
                  <a:pt x="594" y="737"/>
                </a:lnTo>
                <a:lnTo>
                  <a:pt x="591" y="731"/>
                </a:lnTo>
                <a:lnTo>
                  <a:pt x="589" y="727"/>
                </a:lnTo>
                <a:lnTo>
                  <a:pt x="587" y="720"/>
                </a:lnTo>
                <a:lnTo>
                  <a:pt x="586" y="715"/>
                </a:lnTo>
                <a:lnTo>
                  <a:pt x="584" y="710"/>
                </a:lnTo>
                <a:lnTo>
                  <a:pt x="583" y="703"/>
                </a:lnTo>
                <a:lnTo>
                  <a:pt x="584" y="697"/>
                </a:lnTo>
                <a:lnTo>
                  <a:pt x="586" y="692"/>
                </a:lnTo>
                <a:lnTo>
                  <a:pt x="587" y="685"/>
                </a:lnTo>
                <a:lnTo>
                  <a:pt x="589" y="680"/>
                </a:lnTo>
                <a:lnTo>
                  <a:pt x="591" y="674"/>
                </a:lnTo>
                <a:lnTo>
                  <a:pt x="594" y="670"/>
                </a:lnTo>
                <a:lnTo>
                  <a:pt x="597" y="665"/>
                </a:lnTo>
                <a:lnTo>
                  <a:pt x="602" y="661"/>
                </a:lnTo>
                <a:lnTo>
                  <a:pt x="606" y="657"/>
                </a:lnTo>
                <a:lnTo>
                  <a:pt x="610" y="653"/>
                </a:lnTo>
                <a:lnTo>
                  <a:pt x="616" y="651"/>
                </a:lnTo>
                <a:lnTo>
                  <a:pt x="621" y="648"/>
                </a:lnTo>
                <a:lnTo>
                  <a:pt x="626" y="646"/>
                </a:lnTo>
                <a:lnTo>
                  <a:pt x="632" y="645"/>
                </a:lnTo>
                <a:lnTo>
                  <a:pt x="638" y="643"/>
                </a:lnTo>
                <a:lnTo>
                  <a:pt x="643" y="643"/>
                </a:lnTo>
                <a:lnTo>
                  <a:pt x="650" y="643"/>
                </a:lnTo>
                <a:lnTo>
                  <a:pt x="656" y="645"/>
                </a:lnTo>
                <a:lnTo>
                  <a:pt x="662" y="646"/>
                </a:lnTo>
                <a:lnTo>
                  <a:pt x="667" y="648"/>
                </a:lnTo>
                <a:lnTo>
                  <a:pt x="672" y="651"/>
                </a:lnTo>
                <a:lnTo>
                  <a:pt x="678" y="653"/>
                </a:lnTo>
                <a:lnTo>
                  <a:pt x="682" y="657"/>
                </a:lnTo>
                <a:lnTo>
                  <a:pt x="686" y="661"/>
                </a:lnTo>
                <a:lnTo>
                  <a:pt x="690" y="665"/>
                </a:lnTo>
                <a:lnTo>
                  <a:pt x="694" y="670"/>
                </a:lnTo>
                <a:lnTo>
                  <a:pt x="697" y="674"/>
                </a:lnTo>
                <a:lnTo>
                  <a:pt x="699" y="680"/>
                </a:lnTo>
                <a:lnTo>
                  <a:pt x="701" y="685"/>
                </a:lnTo>
                <a:lnTo>
                  <a:pt x="702" y="692"/>
                </a:lnTo>
                <a:lnTo>
                  <a:pt x="703" y="697"/>
                </a:lnTo>
                <a:lnTo>
                  <a:pt x="703" y="703"/>
                </a:lnTo>
                <a:lnTo>
                  <a:pt x="703" y="710"/>
                </a:lnTo>
                <a:lnTo>
                  <a:pt x="702" y="715"/>
                </a:lnTo>
                <a:lnTo>
                  <a:pt x="701" y="720"/>
                </a:lnTo>
                <a:lnTo>
                  <a:pt x="699" y="727"/>
                </a:lnTo>
                <a:lnTo>
                  <a:pt x="697" y="731"/>
                </a:lnTo>
                <a:lnTo>
                  <a:pt x="694" y="737"/>
                </a:lnTo>
                <a:lnTo>
                  <a:pt x="690" y="741"/>
                </a:lnTo>
                <a:lnTo>
                  <a:pt x="686" y="745"/>
                </a:lnTo>
                <a:lnTo>
                  <a:pt x="682" y="749"/>
                </a:lnTo>
                <a:lnTo>
                  <a:pt x="678" y="753"/>
                </a:lnTo>
                <a:lnTo>
                  <a:pt x="672" y="756"/>
                </a:lnTo>
                <a:lnTo>
                  <a:pt x="667" y="758"/>
                </a:lnTo>
                <a:lnTo>
                  <a:pt x="662" y="760"/>
                </a:lnTo>
                <a:lnTo>
                  <a:pt x="656" y="762"/>
                </a:lnTo>
                <a:lnTo>
                  <a:pt x="650" y="762"/>
                </a:lnTo>
                <a:lnTo>
                  <a:pt x="643" y="763"/>
                </a:lnTo>
                <a:close/>
                <a:moveTo>
                  <a:pt x="540" y="284"/>
                </a:moveTo>
                <a:lnTo>
                  <a:pt x="538" y="287"/>
                </a:lnTo>
                <a:lnTo>
                  <a:pt x="537" y="290"/>
                </a:lnTo>
                <a:lnTo>
                  <a:pt x="536" y="294"/>
                </a:lnTo>
                <a:lnTo>
                  <a:pt x="534" y="296"/>
                </a:lnTo>
                <a:lnTo>
                  <a:pt x="532" y="297"/>
                </a:lnTo>
                <a:lnTo>
                  <a:pt x="530" y="298"/>
                </a:lnTo>
                <a:lnTo>
                  <a:pt x="527" y="299"/>
                </a:lnTo>
                <a:lnTo>
                  <a:pt x="525" y="299"/>
                </a:lnTo>
                <a:lnTo>
                  <a:pt x="480" y="299"/>
                </a:lnTo>
                <a:lnTo>
                  <a:pt x="480" y="543"/>
                </a:lnTo>
                <a:lnTo>
                  <a:pt x="479" y="546"/>
                </a:lnTo>
                <a:lnTo>
                  <a:pt x="479" y="549"/>
                </a:lnTo>
                <a:lnTo>
                  <a:pt x="476" y="551"/>
                </a:lnTo>
                <a:lnTo>
                  <a:pt x="475" y="554"/>
                </a:lnTo>
                <a:lnTo>
                  <a:pt x="472" y="556"/>
                </a:lnTo>
                <a:lnTo>
                  <a:pt x="470" y="557"/>
                </a:lnTo>
                <a:lnTo>
                  <a:pt x="467" y="558"/>
                </a:lnTo>
                <a:lnTo>
                  <a:pt x="465" y="558"/>
                </a:lnTo>
                <a:lnTo>
                  <a:pt x="461" y="558"/>
                </a:lnTo>
                <a:lnTo>
                  <a:pt x="458" y="557"/>
                </a:lnTo>
                <a:lnTo>
                  <a:pt x="456" y="556"/>
                </a:lnTo>
                <a:lnTo>
                  <a:pt x="454" y="554"/>
                </a:lnTo>
                <a:lnTo>
                  <a:pt x="452" y="551"/>
                </a:lnTo>
                <a:lnTo>
                  <a:pt x="451" y="549"/>
                </a:lnTo>
                <a:lnTo>
                  <a:pt x="450" y="546"/>
                </a:lnTo>
                <a:lnTo>
                  <a:pt x="450" y="543"/>
                </a:lnTo>
                <a:lnTo>
                  <a:pt x="450" y="299"/>
                </a:lnTo>
                <a:lnTo>
                  <a:pt x="405" y="299"/>
                </a:lnTo>
                <a:lnTo>
                  <a:pt x="402" y="299"/>
                </a:lnTo>
                <a:lnTo>
                  <a:pt x="398" y="298"/>
                </a:lnTo>
                <a:lnTo>
                  <a:pt x="396" y="297"/>
                </a:lnTo>
                <a:lnTo>
                  <a:pt x="394" y="296"/>
                </a:lnTo>
                <a:lnTo>
                  <a:pt x="392" y="294"/>
                </a:lnTo>
                <a:lnTo>
                  <a:pt x="391" y="290"/>
                </a:lnTo>
                <a:lnTo>
                  <a:pt x="390" y="287"/>
                </a:lnTo>
                <a:lnTo>
                  <a:pt x="390" y="284"/>
                </a:lnTo>
                <a:lnTo>
                  <a:pt x="390" y="225"/>
                </a:lnTo>
                <a:lnTo>
                  <a:pt x="390" y="222"/>
                </a:lnTo>
                <a:lnTo>
                  <a:pt x="391" y="219"/>
                </a:lnTo>
                <a:lnTo>
                  <a:pt x="392" y="217"/>
                </a:lnTo>
                <a:lnTo>
                  <a:pt x="394" y="214"/>
                </a:lnTo>
                <a:lnTo>
                  <a:pt x="396" y="212"/>
                </a:lnTo>
                <a:lnTo>
                  <a:pt x="398" y="211"/>
                </a:lnTo>
                <a:lnTo>
                  <a:pt x="402" y="210"/>
                </a:lnTo>
                <a:lnTo>
                  <a:pt x="405" y="210"/>
                </a:lnTo>
                <a:lnTo>
                  <a:pt x="450" y="210"/>
                </a:lnTo>
                <a:lnTo>
                  <a:pt x="450" y="129"/>
                </a:lnTo>
                <a:lnTo>
                  <a:pt x="450" y="126"/>
                </a:lnTo>
                <a:lnTo>
                  <a:pt x="451" y="123"/>
                </a:lnTo>
                <a:lnTo>
                  <a:pt x="452" y="121"/>
                </a:lnTo>
                <a:lnTo>
                  <a:pt x="454" y="118"/>
                </a:lnTo>
                <a:lnTo>
                  <a:pt x="456" y="117"/>
                </a:lnTo>
                <a:lnTo>
                  <a:pt x="458" y="115"/>
                </a:lnTo>
                <a:lnTo>
                  <a:pt x="461" y="114"/>
                </a:lnTo>
                <a:lnTo>
                  <a:pt x="465" y="114"/>
                </a:lnTo>
                <a:lnTo>
                  <a:pt x="467" y="114"/>
                </a:lnTo>
                <a:lnTo>
                  <a:pt x="470" y="115"/>
                </a:lnTo>
                <a:lnTo>
                  <a:pt x="472" y="117"/>
                </a:lnTo>
                <a:lnTo>
                  <a:pt x="475" y="118"/>
                </a:lnTo>
                <a:lnTo>
                  <a:pt x="476" y="121"/>
                </a:lnTo>
                <a:lnTo>
                  <a:pt x="479" y="123"/>
                </a:lnTo>
                <a:lnTo>
                  <a:pt x="479" y="127"/>
                </a:lnTo>
                <a:lnTo>
                  <a:pt x="480" y="129"/>
                </a:lnTo>
                <a:lnTo>
                  <a:pt x="480" y="210"/>
                </a:lnTo>
                <a:lnTo>
                  <a:pt x="525" y="210"/>
                </a:lnTo>
                <a:lnTo>
                  <a:pt x="527" y="210"/>
                </a:lnTo>
                <a:lnTo>
                  <a:pt x="530" y="211"/>
                </a:lnTo>
                <a:lnTo>
                  <a:pt x="532" y="212"/>
                </a:lnTo>
                <a:lnTo>
                  <a:pt x="534" y="214"/>
                </a:lnTo>
                <a:lnTo>
                  <a:pt x="536" y="217"/>
                </a:lnTo>
                <a:lnTo>
                  <a:pt x="537" y="219"/>
                </a:lnTo>
                <a:lnTo>
                  <a:pt x="538" y="222"/>
                </a:lnTo>
                <a:lnTo>
                  <a:pt x="540" y="225"/>
                </a:lnTo>
                <a:lnTo>
                  <a:pt x="540" y="284"/>
                </a:lnTo>
                <a:close/>
                <a:moveTo>
                  <a:pt x="465" y="763"/>
                </a:moveTo>
                <a:lnTo>
                  <a:pt x="458" y="762"/>
                </a:lnTo>
                <a:lnTo>
                  <a:pt x="452" y="762"/>
                </a:lnTo>
                <a:lnTo>
                  <a:pt x="446" y="760"/>
                </a:lnTo>
                <a:lnTo>
                  <a:pt x="441" y="758"/>
                </a:lnTo>
                <a:lnTo>
                  <a:pt x="436" y="756"/>
                </a:lnTo>
                <a:lnTo>
                  <a:pt x="430" y="753"/>
                </a:lnTo>
                <a:lnTo>
                  <a:pt x="426" y="749"/>
                </a:lnTo>
                <a:lnTo>
                  <a:pt x="422" y="745"/>
                </a:lnTo>
                <a:lnTo>
                  <a:pt x="419" y="741"/>
                </a:lnTo>
                <a:lnTo>
                  <a:pt x="414" y="737"/>
                </a:lnTo>
                <a:lnTo>
                  <a:pt x="412" y="731"/>
                </a:lnTo>
                <a:lnTo>
                  <a:pt x="409" y="727"/>
                </a:lnTo>
                <a:lnTo>
                  <a:pt x="407" y="720"/>
                </a:lnTo>
                <a:lnTo>
                  <a:pt x="406" y="715"/>
                </a:lnTo>
                <a:lnTo>
                  <a:pt x="405" y="710"/>
                </a:lnTo>
                <a:lnTo>
                  <a:pt x="405" y="703"/>
                </a:lnTo>
                <a:lnTo>
                  <a:pt x="405" y="697"/>
                </a:lnTo>
                <a:lnTo>
                  <a:pt x="406" y="692"/>
                </a:lnTo>
                <a:lnTo>
                  <a:pt x="407" y="685"/>
                </a:lnTo>
                <a:lnTo>
                  <a:pt x="409" y="680"/>
                </a:lnTo>
                <a:lnTo>
                  <a:pt x="412" y="674"/>
                </a:lnTo>
                <a:lnTo>
                  <a:pt x="414" y="670"/>
                </a:lnTo>
                <a:lnTo>
                  <a:pt x="419" y="665"/>
                </a:lnTo>
                <a:lnTo>
                  <a:pt x="422" y="661"/>
                </a:lnTo>
                <a:lnTo>
                  <a:pt x="426" y="657"/>
                </a:lnTo>
                <a:lnTo>
                  <a:pt x="430" y="653"/>
                </a:lnTo>
                <a:lnTo>
                  <a:pt x="436" y="651"/>
                </a:lnTo>
                <a:lnTo>
                  <a:pt x="441" y="648"/>
                </a:lnTo>
                <a:lnTo>
                  <a:pt x="446" y="646"/>
                </a:lnTo>
                <a:lnTo>
                  <a:pt x="452" y="645"/>
                </a:lnTo>
                <a:lnTo>
                  <a:pt x="458" y="643"/>
                </a:lnTo>
                <a:lnTo>
                  <a:pt x="465" y="643"/>
                </a:lnTo>
                <a:lnTo>
                  <a:pt x="470" y="643"/>
                </a:lnTo>
                <a:lnTo>
                  <a:pt x="476" y="645"/>
                </a:lnTo>
                <a:lnTo>
                  <a:pt x="482" y="646"/>
                </a:lnTo>
                <a:lnTo>
                  <a:pt x="487" y="648"/>
                </a:lnTo>
                <a:lnTo>
                  <a:pt x="492" y="651"/>
                </a:lnTo>
                <a:lnTo>
                  <a:pt x="498" y="653"/>
                </a:lnTo>
                <a:lnTo>
                  <a:pt x="502" y="657"/>
                </a:lnTo>
                <a:lnTo>
                  <a:pt x="506" y="661"/>
                </a:lnTo>
                <a:lnTo>
                  <a:pt x="511" y="665"/>
                </a:lnTo>
                <a:lnTo>
                  <a:pt x="514" y="670"/>
                </a:lnTo>
                <a:lnTo>
                  <a:pt x="517" y="674"/>
                </a:lnTo>
                <a:lnTo>
                  <a:pt x="519" y="680"/>
                </a:lnTo>
                <a:lnTo>
                  <a:pt x="521" y="685"/>
                </a:lnTo>
                <a:lnTo>
                  <a:pt x="522" y="692"/>
                </a:lnTo>
                <a:lnTo>
                  <a:pt x="524" y="697"/>
                </a:lnTo>
                <a:lnTo>
                  <a:pt x="525" y="703"/>
                </a:lnTo>
                <a:lnTo>
                  <a:pt x="524" y="710"/>
                </a:lnTo>
                <a:lnTo>
                  <a:pt x="522" y="715"/>
                </a:lnTo>
                <a:lnTo>
                  <a:pt x="521" y="720"/>
                </a:lnTo>
                <a:lnTo>
                  <a:pt x="519" y="727"/>
                </a:lnTo>
                <a:lnTo>
                  <a:pt x="517" y="731"/>
                </a:lnTo>
                <a:lnTo>
                  <a:pt x="514" y="737"/>
                </a:lnTo>
                <a:lnTo>
                  <a:pt x="511" y="741"/>
                </a:lnTo>
                <a:lnTo>
                  <a:pt x="506" y="745"/>
                </a:lnTo>
                <a:lnTo>
                  <a:pt x="502" y="749"/>
                </a:lnTo>
                <a:lnTo>
                  <a:pt x="498" y="753"/>
                </a:lnTo>
                <a:lnTo>
                  <a:pt x="492" y="756"/>
                </a:lnTo>
                <a:lnTo>
                  <a:pt x="487" y="758"/>
                </a:lnTo>
                <a:lnTo>
                  <a:pt x="482" y="760"/>
                </a:lnTo>
                <a:lnTo>
                  <a:pt x="476" y="762"/>
                </a:lnTo>
                <a:lnTo>
                  <a:pt x="470" y="762"/>
                </a:lnTo>
                <a:lnTo>
                  <a:pt x="465" y="763"/>
                </a:lnTo>
                <a:close/>
                <a:moveTo>
                  <a:pt x="330" y="404"/>
                </a:moveTo>
                <a:lnTo>
                  <a:pt x="330" y="407"/>
                </a:lnTo>
                <a:lnTo>
                  <a:pt x="329" y="410"/>
                </a:lnTo>
                <a:lnTo>
                  <a:pt x="328" y="412"/>
                </a:lnTo>
                <a:lnTo>
                  <a:pt x="326" y="414"/>
                </a:lnTo>
                <a:lnTo>
                  <a:pt x="323" y="417"/>
                </a:lnTo>
                <a:lnTo>
                  <a:pt x="320" y="418"/>
                </a:lnTo>
                <a:lnTo>
                  <a:pt x="318" y="419"/>
                </a:lnTo>
                <a:lnTo>
                  <a:pt x="315" y="419"/>
                </a:lnTo>
                <a:lnTo>
                  <a:pt x="270" y="419"/>
                </a:lnTo>
                <a:lnTo>
                  <a:pt x="270" y="543"/>
                </a:lnTo>
                <a:lnTo>
                  <a:pt x="270" y="546"/>
                </a:lnTo>
                <a:lnTo>
                  <a:pt x="269" y="549"/>
                </a:lnTo>
                <a:lnTo>
                  <a:pt x="268" y="551"/>
                </a:lnTo>
                <a:lnTo>
                  <a:pt x="266" y="554"/>
                </a:lnTo>
                <a:lnTo>
                  <a:pt x="263" y="556"/>
                </a:lnTo>
                <a:lnTo>
                  <a:pt x="260" y="557"/>
                </a:lnTo>
                <a:lnTo>
                  <a:pt x="258" y="558"/>
                </a:lnTo>
                <a:lnTo>
                  <a:pt x="255" y="558"/>
                </a:lnTo>
                <a:lnTo>
                  <a:pt x="252" y="558"/>
                </a:lnTo>
                <a:lnTo>
                  <a:pt x="250" y="557"/>
                </a:lnTo>
                <a:lnTo>
                  <a:pt x="246" y="556"/>
                </a:lnTo>
                <a:lnTo>
                  <a:pt x="244" y="554"/>
                </a:lnTo>
                <a:lnTo>
                  <a:pt x="242" y="551"/>
                </a:lnTo>
                <a:lnTo>
                  <a:pt x="241" y="549"/>
                </a:lnTo>
                <a:lnTo>
                  <a:pt x="240" y="546"/>
                </a:lnTo>
                <a:lnTo>
                  <a:pt x="240" y="543"/>
                </a:lnTo>
                <a:lnTo>
                  <a:pt x="240" y="419"/>
                </a:lnTo>
                <a:lnTo>
                  <a:pt x="195" y="419"/>
                </a:lnTo>
                <a:lnTo>
                  <a:pt x="192" y="419"/>
                </a:lnTo>
                <a:lnTo>
                  <a:pt x="190" y="418"/>
                </a:lnTo>
                <a:lnTo>
                  <a:pt x="186" y="417"/>
                </a:lnTo>
                <a:lnTo>
                  <a:pt x="184" y="414"/>
                </a:lnTo>
                <a:lnTo>
                  <a:pt x="183" y="412"/>
                </a:lnTo>
                <a:lnTo>
                  <a:pt x="181" y="410"/>
                </a:lnTo>
                <a:lnTo>
                  <a:pt x="180" y="407"/>
                </a:lnTo>
                <a:lnTo>
                  <a:pt x="180" y="404"/>
                </a:lnTo>
                <a:lnTo>
                  <a:pt x="180" y="344"/>
                </a:lnTo>
                <a:lnTo>
                  <a:pt x="180" y="342"/>
                </a:lnTo>
                <a:lnTo>
                  <a:pt x="181" y="339"/>
                </a:lnTo>
                <a:lnTo>
                  <a:pt x="183" y="336"/>
                </a:lnTo>
                <a:lnTo>
                  <a:pt x="184" y="334"/>
                </a:lnTo>
                <a:lnTo>
                  <a:pt x="186" y="332"/>
                </a:lnTo>
                <a:lnTo>
                  <a:pt x="190" y="331"/>
                </a:lnTo>
                <a:lnTo>
                  <a:pt x="192" y="330"/>
                </a:lnTo>
                <a:lnTo>
                  <a:pt x="195" y="329"/>
                </a:lnTo>
                <a:lnTo>
                  <a:pt x="240" y="329"/>
                </a:lnTo>
                <a:lnTo>
                  <a:pt x="240" y="129"/>
                </a:lnTo>
                <a:lnTo>
                  <a:pt x="240" y="126"/>
                </a:lnTo>
                <a:lnTo>
                  <a:pt x="241" y="123"/>
                </a:lnTo>
                <a:lnTo>
                  <a:pt x="242" y="121"/>
                </a:lnTo>
                <a:lnTo>
                  <a:pt x="244" y="118"/>
                </a:lnTo>
                <a:lnTo>
                  <a:pt x="246" y="117"/>
                </a:lnTo>
                <a:lnTo>
                  <a:pt x="250" y="115"/>
                </a:lnTo>
                <a:lnTo>
                  <a:pt x="252" y="114"/>
                </a:lnTo>
                <a:lnTo>
                  <a:pt x="255" y="114"/>
                </a:lnTo>
                <a:lnTo>
                  <a:pt x="258" y="114"/>
                </a:lnTo>
                <a:lnTo>
                  <a:pt x="260" y="115"/>
                </a:lnTo>
                <a:lnTo>
                  <a:pt x="263" y="117"/>
                </a:lnTo>
                <a:lnTo>
                  <a:pt x="266" y="118"/>
                </a:lnTo>
                <a:lnTo>
                  <a:pt x="268" y="121"/>
                </a:lnTo>
                <a:lnTo>
                  <a:pt x="269" y="123"/>
                </a:lnTo>
                <a:lnTo>
                  <a:pt x="270" y="127"/>
                </a:lnTo>
                <a:lnTo>
                  <a:pt x="270" y="129"/>
                </a:lnTo>
                <a:lnTo>
                  <a:pt x="270" y="329"/>
                </a:lnTo>
                <a:lnTo>
                  <a:pt x="315" y="329"/>
                </a:lnTo>
                <a:lnTo>
                  <a:pt x="318" y="330"/>
                </a:lnTo>
                <a:lnTo>
                  <a:pt x="320" y="331"/>
                </a:lnTo>
                <a:lnTo>
                  <a:pt x="323" y="332"/>
                </a:lnTo>
                <a:lnTo>
                  <a:pt x="326" y="334"/>
                </a:lnTo>
                <a:lnTo>
                  <a:pt x="328" y="336"/>
                </a:lnTo>
                <a:lnTo>
                  <a:pt x="329" y="339"/>
                </a:lnTo>
                <a:lnTo>
                  <a:pt x="330" y="342"/>
                </a:lnTo>
                <a:lnTo>
                  <a:pt x="330" y="344"/>
                </a:lnTo>
                <a:lnTo>
                  <a:pt x="330" y="404"/>
                </a:lnTo>
                <a:close/>
                <a:moveTo>
                  <a:pt x="255" y="763"/>
                </a:moveTo>
                <a:lnTo>
                  <a:pt x="249" y="762"/>
                </a:lnTo>
                <a:lnTo>
                  <a:pt x="243" y="762"/>
                </a:lnTo>
                <a:lnTo>
                  <a:pt x="237" y="760"/>
                </a:lnTo>
                <a:lnTo>
                  <a:pt x="231" y="758"/>
                </a:lnTo>
                <a:lnTo>
                  <a:pt x="226" y="756"/>
                </a:lnTo>
                <a:lnTo>
                  <a:pt x="222" y="753"/>
                </a:lnTo>
                <a:lnTo>
                  <a:pt x="216" y="749"/>
                </a:lnTo>
                <a:lnTo>
                  <a:pt x="212" y="745"/>
                </a:lnTo>
                <a:lnTo>
                  <a:pt x="209" y="741"/>
                </a:lnTo>
                <a:lnTo>
                  <a:pt x="206" y="737"/>
                </a:lnTo>
                <a:lnTo>
                  <a:pt x="203" y="731"/>
                </a:lnTo>
                <a:lnTo>
                  <a:pt x="200" y="727"/>
                </a:lnTo>
                <a:lnTo>
                  <a:pt x="198" y="720"/>
                </a:lnTo>
                <a:lnTo>
                  <a:pt x="196" y="715"/>
                </a:lnTo>
                <a:lnTo>
                  <a:pt x="195" y="710"/>
                </a:lnTo>
                <a:lnTo>
                  <a:pt x="195" y="703"/>
                </a:lnTo>
                <a:lnTo>
                  <a:pt x="195" y="697"/>
                </a:lnTo>
                <a:lnTo>
                  <a:pt x="196" y="692"/>
                </a:lnTo>
                <a:lnTo>
                  <a:pt x="198" y="685"/>
                </a:lnTo>
                <a:lnTo>
                  <a:pt x="200" y="680"/>
                </a:lnTo>
                <a:lnTo>
                  <a:pt x="203" y="674"/>
                </a:lnTo>
                <a:lnTo>
                  <a:pt x="206" y="670"/>
                </a:lnTo>
                <a:lnTo>
                  <a:pt x="209" y="665"/>
                </a:lnTo>
                <a:lnTo>
                  <a:pt x="212" y="661"/>
                </a:lnTo>
                <a:lnTo>
                  <a:pt x="216" y="657"/>
                </a:lnTo>
                <a:lnTo>
                  <a:pt x="222" y="653"/>
                </a:lnTo>
                <a:lnTo>
                  <a:pt x="226" y="651"/>
                </a:lnTo>
                <a:lnTo>
                  <a:pt x="231" y="648"/>
                </a:lnTo>
                <a:lnTo>
                  <a:pt x="237" y="646"/>
                </a:lnTo>
                <a:lnTo>
                  <a:pt x="243" y="645"/>
                </a:lnTo>
                <a:lnTo>
                  <a:pt x="249" y="643"/>
                </a:lnTo>
                <a:lnTo>
                  <a:pt x="255" y="643"/>
                </a:lnTo>
                <a:lnTo>
                  <a:pt x="261" y="643"/>
                </a:lnTo>
                <a:lnTo>
                  <a:pt x="267" y="645"/>
                </a:lnTo>
                <a:lnTo>
                  <a:pt x="273" y="646"/>
                </a:lnTo>
                <a:lnTo>
                  <a:pt x="278" y="648"/>
                </a:lnTo>
                <a:lnTo>
                  <a:pt x="284" y="651"/>
                </a:lnTo>
                <a:lnTo>
                  <a:pt x="288" y="653"/>
                </a:lnTo>
                <a:lnTo>
                  <a:pt x="293" y="657"/>
                </a:lnTo>
                <a:lnTo>
                  <a:pt x="298" y="661"/>
                </a:lnTo>
                <a:lnTo>
                  <a:pt x="301" y="665"/>
                </a:lnTo>
                <a:lnTo>
                  <a:pt x="304" y="670"/>
                </a:lnTo>
                <a:lnTo>
                  <a:pt x="307" y="674"/>
                </a:lnTo>
                <a:lnTo>
                  <a:pt x="311" y="680"/>
                </a:lnTo>
                <a:lnTo>
                  <a:pt x="312" y="685"/>
                </a:lnTo>
                <a:lnTo>
                  <a:pt x="314" y="692"/>
                </a:lnTo>
                <a:lnTo>
                  <a:pt x="315" y="697"/>
                </a:lnTo>
                <a:lnTo>
                  <a:pt x="315" y="703"/>
                </a:lnTo>
                <a:lnTo>
                  <a:pt x="315" y="710"/>
                </a:lnTo>
                <a:lnTo>
                  <a:pt x="314" y="715"/>
                </a:lnTo>
                <a:lnTo>
                  <a:pt x="312" y="720"/>
                </a:lnTo>
                <a:lnTo>
                  <a:pt x="311" y="727"/>
                </a:lnTo>
                <a:lnTo>
                  <a:pt x="307" y="731"/>
                </a:lnTo>
                <a:lnTo>
                  <a:pt x="304" y="737"/>
                </a:lnTo>
                <a:lnTo>
                  <a:pt x="301" y="741"/>
                </a:lnTo>
                <a:lnTo>
                  <a:pt x="298" y="745"/>
                </a:lnTo>
                <a:lnTo>
                  <a:pt x="293" y="749"/>
                </a:lnTo>
                <a:lnTo>
                  <a:pt x="288" y="753"/>
                </a:lnTo>
                <a:lnTo>
                  <a:pt x="284" y="756"/>
                </a:lnTo>
                <a:lnTo>
                  <a:pt x="278" y="758"/>
                </a:lnTo>
                <a:lnTo>
                  <a:pt x="273" y="760"/>
                </a:lnTo>
                <a:lnTo>
                  <a:pt x="267" y="762"/>
                </a:lnTo>
                <a:lnTo>
                  <a:pt x="261" y="762"/>
                </a:lnTo>
                <a:lnTo>
                  <a:pt x="255" y="763"/>
                </a:lnTo>
                <a:close/>
                <a:moveTo>
                  <a:pt x="883" y="0"/>
                </a:moveTo>
                <a:lnTo>
                  <a:pt x="15" y="0"/>
                </a:lnTo>
                <a:lnTo>
                  <a:pt x="13" y="0"/>
                </a:lnTo>
                <a:lnTo>
                  <a:pt x="10" y="2"/>
                </a:lnTo>
                <a:lnTo>
                  <a:pt x="8" y="3"/>
                </a:lnTo>
                <a:lnTo>
                  <a:pt x="6" y="5"/>
                </a:lnTo>
                <a:lnTo>
                  <a:pt x="3" y="7"/>
                </a:lnTo>
                <a:lnTo>
                  <a:pt x="2" y="10"/>
                </a:lnTo>
                <a:lnTo>
                  <a:pt x="1" y="12"/>
                </a:lnTo>
                <a:lnTo>
                  <a:pt x="0" y="15"/>
                </a:lnTo>
                <a:lnTo>
                  <a:pt x="0" y="883"/>
                </a:lnTo>
                <a:lnTo>
                  <a:pt x="1" y="886"/>
                </a:lnTo>
                <a:lnTo>
                  <a:pt x="2" y="888"/>
                </a:lnTo>
                <a:lnTo>
                  <a:pt x="3" y="892"/>
                </a:lnTo>
                <a:lnTo>
                  <a:pt x="6" y="894"/>
                </a:lnTo>
                <a:lnTo>
                  <a:pt x="8" y="895"/>
                </a:lnTo>
                <a:lnTo>
                  <a:pt x="10" y="897"/>
                </a:lnTo>
                <a:lnTo>
                  <a:pt x="13" y="897"/>
                </a:lnTo>
                <a:lnTo>
                  <a:pt x="15" y="898"/>
                </a:lnTo>
                <a:lnTo>
                  <a:pt x="883" y="898"/>
                </a:lnTo>
                <a:lnTo>
                  <a:pt x="886" y="897"/>
                </a:lnTo>
                <a:lnTo>
                  <a:pt x="888" y="897"/>
                </a:lnTo>
                <a:lnTo>
                  <a:pt x="892" y="895"/>
                </a:lnTo>
                <a:lnTo>
                  <a:pt x="894" y="894"/>
                </a:lnTo>
                <a:lnTo>
                  <a:pt x="896" y="892"/>
                </a:lnTo>
                <a:lnTo>
                  <a:pt x="897" y="888"/>
                </a:lnTo>
                <a:lnTo>
                  <a:pt x="898" y="886"/>
                </a:lnTo>
                <a:lnTo>
                  <a:pt x="898" y="883"/>
                </a:lnTo>
                <a:lnTo>
                  <a:pt x="898" y="15"/>
                </a:lnTo>
                <a:lnTo>
                  <a:pt x="898" y="12"/>
                </a:lnTo>
                <a:lnTo>
                  <a:pt x="897" y="10"/>
                </a:lnTo>
                <a:lnTo>
                  <a:pt x="896" y="7"/>
                </a:lnTo>
                <a:lnTo>
                  <a:pt x="894" y="5"/>
                </a:lnTo>
                <a:lnTo>
                  <a:pt x="892" y="3"/>
                </a:lnTo>
                <a:lnTo>
                  <a:pt x="888" y="2"/>
                </a:lnTo>
                <a:lnTo>
                  <a:pt x="886" y="0"/>
                </a:lnTo>
                <a:lnTo>
                  <a:pt x="8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460">
            <a:extLst>
              <a:ext uri="{FF2B5EF4-FFF2-40B4-BE49-F238E27FC236}">
                <a16:creationId xmlns="" xmlns:a16="http://schemas.microsoft.com/office/drawing/2014/main" id="{23A28F7F-C2A8-42CE-9A78-FFAD61D8AD1A}"/>
              </a:ext>
            </a:extLst>
          </p:cNvPr>
          <p:cNvSpPr>
            <a:spLocks noEditPoints="1"/>
          </p:cNvSpPr>
          <p:nvPr/>
        </p:nvSpPr>
        <p:spPr bwMode="auto">
          <a:xfrm>
            <a:off x="7029518" y="3256141"/>
            <a:ext cx="368163" cy="368163"/>
          </a:xfrm>
          <a:custGeom>
            <a:avLst/>
            <a:gdLst>
              <a:gd name="T0" fmla="*/ 371 w 718"/>
              <a:gd name="T1" fmla="*/ 473 h 718"/>
              <a:gd name="T2" fmla="*/ 359 w 718"/>
              <a:gd name="T3" fmla="*/ 478 h 718"/>
              <a:gd name="T4" fmla="*/ 346 w 718"/>
              <a:gd name="T5" fmla="*/ 473 h 718"/>
              <a:gd name="T6" fmla="*/ 344 w 718"/>
              <a:gd name="T7" fmla="*/ 371 h 718"/>
              <a:gd name="T8" fmla="*/ 353 w 718"/>
              <a:gd name="T9" fmla="*/ 361 h 718"/>
              <a:gd name="T10" fmla="*/ 381 w 718"/>
              <a:gd name="T11" fmla="*/ 356 h 718"/>
              <a:gd name="T12" fmla="*/ 412 w 718"/>
              <a:gd name="T13" fmla="*/ 337 h 718"/>
              <a:gd name="T14" fmla="*/ 430 w 718"/>
              <a:gd name="T15" fmla="*/ 307 h 718"/>
              <a:gd name="T16" fmla="*/ 432 w 718"/>
              <a:gd name="T17" fmla="*/ 270 h 718"/>
              <a:gd name="T18" fmla="*/ 417 w 718"/>
              <a:gd name="T19" fmla="*/ 238 h 718"/>
              <a:gd name="T20" fmla="*/ 388 w 718"/>
              <a:gd name="T21" fmla="*/ 215 h 718"/>
              <a:gd name="T22" fmla="*/ 352 w 718"/>
              <a:gd name="T23" fmla="*/ 210 h 718"/>
              <a:gd name="T24" fmla="*/ 318 w 718"/>
              <a:gd name="T25" fmla="*/ 223 h 718"/>
              <a:gd name="T26" fmla="*/ 293 w 718"/>
              <a:gd name="T27" fmla="*/ 249 h 718"/>
              <a:gd name="T28" fmla="*/ 284 w 718"/>
              <a:gd name="T29" fmla="*/ 285 h 718"/>
              <a:gd name="T30" fmla="*/ 278 w 718"/>
              <a:gd name="T31" fmla="*/ 298 h 718"/>
              <a:gd name="T32" fmla="*/ 263 w 718"/>
              <a:gd name="T33" fmla="*/ 299 h 718"/>
              <a:gd name="T34" fmla="*/ 254 w 718"/>
              <a:gd name="T35" fmla="*/ 288 h 718"/>
              <a:gd name="T36" fmla="*/ 263 w 718"/>
              <a:gd name="T37" fmla="*/ 244 h 718"/>
              <a:gd name="T38" fmla="*/ 292 w 718"/>
              <a:gd name="T39" fmla="*/ 205 h 718"/>
              <a:gd name="T40" fmla="*/ 338 w 718"/>
              <a:gd name="T41" fmla="*/ 182 h 718"/>
              <a:gd name="T42" fmla="*/ 390 w 718"/>
              <a:gd name="T43" fmla="*/ 184 h 718"/>
              <a:gd name="T44" fmla="*/ 433 w 718"/>
              <a:gd name="T45" fmla="*/ 211 h 718"/>
              <a:gd name="T46" fmla="*/ 459 w 718"/>
              <a:gd name="T47" fmla="*/ 254 h 718"/>
              <a:gd name="T48" fmla="*/ 462 w 718"/>
              <a:gd name="T49" fmla="*/ 304 h 718"/>
              <a:gd name="T50" fmla="*/ 444 w 718"/>
              <a:gd name="T51" fmla="*/ 347 h 718"/>
              <a:gd name="T52" fmla="*/ 410 w 718"/>
              <a:gd name="T53" fmla="*/ 377 h 718"/>
              <a:gd name="T54" fmla="*/ 359 w 718"/>
              <a:gd name="T55" fmla="*/ 576 h 718"/>
              <a:gd name="T56" fmla="*/ 328 w 718"/>
              <a:gd name="T57" fmla="*/ 560 h 718"/>
              <a:gd name="T58" fmla="*/ 324 w 718"/>
              <a:gd name="T59" fmla="*/ 524 h 718"/>
              <a:gd name="T60" fmla="*/ 352 w 718"/>
              <a:gd name="T61" fmla="*/ 502 h 718"/>
              <a:gd name="T62" fmla="*/ 385 w 718"/>
              <a:gd name="T63" fmla="*/ 513 h 718"/>
              <a:gd name="T64" fmla="*/ 396 w 718"/>
              <a:gd name="T65" fmla="*/ 546 h 718"/>
              <a:gd name="T66" fmla="*/ 373 w 718"/>
              <a:gd name="T67" fmla="*/ 574 h 718"/>
              <a:gd name="T68" fmla="*/ 322 w 718"/>
              <a:gd name="T69" fmla="*/ 2 h 718"/>
              <a:gd name="T70" fmla="*/ 235 w 718"/>
              <a:gd name="T71" fmla="*/ 23 h 718"/>
              <a:gd name="T72" fmla="*/ 158 w 718"/>
              <a:gd name="T73" fmla="*/ 62 h 718"/>
              <a:gd name="T74" fmla="*/ 93 w 718"/>
              <a:gd name="T75" fmla="*/ 118 h 718"/>
              <a:gd name="T76" fmla="*/ 44 w 718"/>
              <a:gd name="T77" fmla="*/ 188 h 718"/>
              <a:gd name="T78" fmla="*/ 11 w 718"/>
              <a:gd name="T79" fmla="*/ 270 h 718"/>
              <a:gd name="T80" fmla="*/ 0 w 718"/>
              <a:gd name="T81" fmla="*/ 360 h 718"/>
              <a:gd name="T82" fmla="*/ 11 w 718"/>
              <a:gd name="T83" fmla="*/ 450 h 718"/>
              <a:gd name="T84" fmla="*/ 44 w 718"/>
              <a:gd name="T85" fmla="*/ 531 h 718"/>
              <a:gd name="T86" fmla="*/ 93 w 718"/>
              <a:gd name="T87" fmla="*/ 600 h 718"/>
              <a:gd name="T88" fmla="*/ 158 w 718"/>
              <a:gd name="T89" fmla="*/ 657 h 718"/>
              <a:gd name="T90" fmla="*/ 235 w 718"/>
              <a:gd name="T91" fmla="*/ 697 h 718"/>
              <a:gd name="T92" fmla="*/ 322 w 718"/>
              <a:gd name="T93" fmla="*/ 716 h 718"/>
              <a:gd name="T94" fmla="*/ 414 w 718"/>
              <a:gd name="T95" fmla="*/ 714 h 718"/>
              <a:gd name="T96" fmla="*/ 498 w 718"/>
              <a:gd name="T97" fmla="*/ 690 h 718"/>
              <a:gd name="T98" fmla="*/ 573 w 718"/>
              <a:gd name="T99" fmla="*/ 647 h 718"/>
              <a:gd name="T100" fmla="*/ 635 w 718"/>
              <a:gd name="T101" fmla="*/ 588 h 718"/>
              <a:gd name="T102" fmla="*/ 682 w 718"/>
              <a:gd name="T103" fmla="*/ 515 h 718"/>
              <a:gd name="T104" fmla="*/ 710 w 718"/>
              <a:gd name="T105" fmla="*/ 431 h 718"/>
              <a:gd name="T106" fmla="*/ 718 w 718"/>
              <a:gd name="T107" fmla="*/ 340 h 718"/>
              <a:gd name="T108" fmla="*/ 702 w 718"/>
              <a:gd name="T109" fmla="*/ 253 h 718"/>
              <a:gd name="T110" fmla="*/ 665 w 718"/>
              <a:gd name="T111" fmla="*/ 174 h 718"/>
              <a:gd name="T112" fmla="*/ 613 w 718"/>
              <a:gd name="T113" fmla="*/ 106 h 718"/>
              <a:gd name="T114" fmla="*/ 544 w 718"/>
              <a:gd name="T115" fmla="*/ 53 h 718"/>
              <a:gd name="T116" fmla="*/ 465 w 718"/>
              <a:gd name="T117" fmla="*/ 16 h 718"/>
              <a:gd name="T118" fmla="*/ 377 w 718"/>
              <a:gd name="T119" fmla="*/ 1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8" h="718">
                <a:moveTo>
                  <a:pt x="374" y="390"/>
                </a:moveTo>
                <a:lnTo>
                  <a:pt x="374" y="463"/>
                </a:lnTo>
                <a:lnTo>
                  <a:pt x="373" y="467"/>
                </a:lnTo>
                <a:lnTo>
                  <a:pt x="373" y="470"/>
                </a:lnTo>
                <a:lnTo>
                  <a:pt x="371" y="473"/>
                </a:lnTo>
                <a:lnTo>
                  <a:pt x="370" y="475"/>
                </a:lnTo>
                <a:lnTo>
                  <a:pt x="367" y="476"/>
                </a:lnTo>
                <a:lnTo>
                  <a:pt x="365" y="477"/>
                </a:lnTo>
                <a:lnTo>
                  <a:pt x="361" y="478"/>
                </a:lnTo>
                <a:lnTo>
                  <a:pt x="359" y="478"/>
                </a:lnTo>
                <a:lnTo>
                  <a:pt x="356" y="478"/>
                </a:lnTo>
                <a:lnTo>
                  <a:pt x="353" y="477"/>
                </a:lnTo>
                <a:lnTo>
                  <a:pt x="351" y="476"/>
                </a:lnTo>
                <a:lnTo>
                  <a:pt x="349" y="475"/>
                </a:lnTo>
                <a:lnTo>
                  <a:pt x="346" y="473"/>
                </a:lnTo>
                <a:lnTo>
                  <a:pt x="345" y="470"/>
                </a:lnTo>
                <a:lnTo>
                  <a:pt x="344" y="467"/>
                </a:lnTo>
                <a:lnTo>
                  <a:pt x="344" y="463"/>
                </a:lnTo>
                <a:lnTo>
                  <a:pt x="344" y="375"/>
                </a:lnTo>
                <a:lnTo>
                  <a:pt x="344" y="371"/>
                </a:lnTo>
                <a:lnTo>
                  <a:pt x="345" y="368"/>
                </a:lnTo>
                <a:lnTo>
                  <a:pt x="346" y="366"/>
                </a:lnTo>
                <a:lnTo>
                  <a:pt x="349" y="364"/>
                </a:lnTo>
                <a:lnTo>
                  <a:pt x="351" y="362"/>
                </a:lnTo>
                <a:lnTo>
                  <a:pt x="353" y="361"/>
                </a:lnTo>
                <a:lnTo>
                  <a:pt x="356" y="360"/>
                </a:lnTo>
                <a:lnTo>
                  <a:pt x="359" y="360"/>
                </a:lnTo>
                <a:lnTo>
                  <a:pt x="367" y="359"/>
                </a:lnTo>
                <a:lnTo>
                  <a:pt x="374" y="358"/>
                </a:lnTo>
                <a:lnTo>
                  <a:pt x="381" y="356"/>
                </a:lnTo>
                <a:lnTo>
                  <a:pt x="388" y="353"/>
                </a:lnTo>
                <a:lnTo>
                  <a:pt x="395" y="350"/>
                </a:lnTo>
                <a:lnTo>
                  <a:pt x="401" y="347"/>
                </a:lnTo>
                <a:lnTo>
                  <a:pt x="406" y="343"/>
                </a:lnTo>
                <a:lnTo>
                  <a:pt x="412" y="337"/>
                </a:lnTo>
                <a:lnTo>
                  <a:pt x="417" y="332"/>
                </a:lnTo>
                <a:lnTo>
                  <a:pt x="421" y="327"/>
                </a:lnTo>
                <a:lnTo>
                  <a:pt x="425" y="320"/>
                </a:lnTo>
                <a:lnTo>
                  <a:pt x="428" y="314"/>
                </a:lnTo>
                <a:lnTo>
                  <a:pt x="430" y="307"/>
                </a:lnTo>
                <a:lnTo>
                  <a:pt x="432" y="300"/>
                </a:lnTo>
                <a:lnTo>
                  <a:pt x="433" y="292"/>
                </a:lnTo>
                <a:lnTo>
                  <a:pt x="434" y="285"/>
                </a:lnTo>
                <a:lnTo>
                  <a:pt x="433" y="277"/>
                </a:lnTo>
                <a:lnTo>
                  <a:pt x="432" y="270"/>
                </a:lnTo>
                <a:lnTo>
                  <a:pt x="430" y="262"/>
                </a:lnTo>
                <a:lnTo>
                  <a:pt x="428" y="256"/>
                </a:lnTo>
                <a:lnTo>
                  <a:pt x="425" y="249"/>
                </a:lnTo>
                <a:lnTo>
                  <a:pt x="421" y="243"/>
                </a:lnTo>
                <a:lnTo>
                  <a:pt x="417" y="238"/>
                </a:lnTo>
                <a:lnTo>
                  <a:pt x="412" y="232"/>
                </a:lnTo>
                <a:lnTo>
                  <a:pt x="406" y="227"/>
                </a:lnTo>
                <a:lnTo>
                  <a:pt x="401" y="223"/>
                </a:lnTo>
                <a:lnTo>
                  <a:pt x="395" y="218"/>
                </a:lnTo>
                <a:lnTo>
                  <a:pt x="388" y="215"/>
                </a:lnTo>
                <a:lnTo>
                  <a:pt x="381" y="213"/>
                </a:lnTo>
                <a:lnTo>
                  <a:pt x="374" y="211"/>
                </a:lnTo>
                <a:lnTo>
                  <a:pt x="367" y="210"/>
                </a:lnTo>
                <a:lnTo>
                  <a:pt x="359" y="210"/>
                </a:lnTo>
                <a:lnTo>
                  <a:pt x="352" y="210"/>
                </a:lnTo>
                <a:lnTo>
                  <a:pt x="344" y="211"/>
                </a:lnTo>
                <a:lnTo>
                  <a:pt x="337" y="213"/>
                </a:lnTo>
                <a:lnTo>
                  <a:pt x="329" y="215"/>
                </a:lnTo>
                <a:lnTo>
                  <a:pt x="323" y="218"/>
                </a:lnTo>
                <a:lnTo>
                  <a:pt x="318" y="223"/>
                </a:lnTo>
                <a:lnTo>
                  <a:pt x="311" y="227"/>
                </a:lnTo>
                <a:lnTo>
                  <a:pt x="306" y="232"/>
                </a:lnTo>
                <a:lnTo>
                  <a:pt x="301" y="238"/>
                </a:lnTo>
                <a:lnTo>
                  <a:pt x="297" y="243"/>
                </a:lnTo>
                <a:lnTo>
                  <a:pt x="293" y="249"/>
                </a:lnTo>
                <a:lnTo>
                  <a:pt x="290" y="256"/>
                </a:lnTo>
                <a:lnTo>
                  <a:pt x="288" y="262"/>
                </a:lnTo>
                <a:lnTo>
                  <a:pt x="285" y="270"/>
                </a:lnTo>
                <a:lnTo>
                  <a:pt x="284" y="277"/>
                </a:lnTo>
                <a:lnTo>
                  <a:pt x="284" y="285"/>
                </a:lnTo>
                <a:lnTo>
                  <a:pt x="283" y="288"/>
                </a:lnTo>
                <a:lnTo>
                  <a:pt x="283" y="290"/>
                </a:lnTo>
                <a:lnTo>
                  <a:pt x="281" y="293"/>
                </a:lnTo>
                <a:lnTo>
                  <a:pt x="280" y="295"/>
                </a:lnTo>
                <a:lnTo>
                  <a:pt x="278" y="298"/>
                </a:lnTo>
                <a:lnTo>
                  <a:pt x="275" y="299"/>
                </a:lnTo>
                <a:lnTo>
                  <a:pt x="273" y="299"/>
                </a:lnTo>
                <a:lnTo>
                  <a:pt x="269" y="300"/>
                </a:lnTo>
                <a:lnTo>
                  <a:pt x="266" y="299"/>
                </a:lnTo>
                <a:lnTo>
                  <a:pt x="263" y="299"/>
                </a:lnTo>
                <a:lnTo>
                  <a:pt x="261" y="298"/>
                </a:lnTo>
                <a:lnTo>
                  <a:pt x="259" y="295"/>
                </a:lnTo>
                <a:lnTo>
                  <a:pt x="257" y="293"/>
                </a:lnTo>
                <a:lnTo>
                  <a:pt x="255" y="290"/>
                </a:lnTo>
                <a:lnTo>
                  <a:pt x="254" y="288"/>
                </a:lnTo>
                <a:lnTo>
                  <a:pt x="254" y="285"/>
                </a:lnTo>
                <a:lnTo>
                  <a:pt x="254" y="274"/>
                </a:lnTo>
                <a:lnTo>
                  <a:pt x="257" y="263"/>
                </a:lnTo>
                <a:lnTo>
                  <a:pt x="259" y="254"/>
                </a:lnTo>
                <a:lnTo>
                  <a:pt x="263" y="244"/>
                </a:lnTo>
                <a:lnTo>
                  <a:pt x="267" y="236"/>
                </a:lnTo>
                <a:lnTo>
                  <a:pt x="273" y="226"/>
                </a:lnTo>
                <a:lnTo>
                  <a:pt x="278" y="218"/>
                </a:lnTo>
                <a:lnTo>
                  <a:pt x="285" y="211"/>
                </a:lnTo>
                <a:lnTo>
                  <a:pt x="292" y="205"/>
                </a:lnTo>
                <a:lnTo>
                  <a:pt x="300" y="198"/>
                </a:lnTo>
                <a:lnTo>
                  <a:pt x="309" y="193"/>
                </a:lnTo>
                <a:lnTo>
                  <a:pt x="319" y="188"/>
                </a:lnTo>
                <a:lnTo>
                  <a:pt x="328" y="184"/>
                </a:lnTo>
                <a:lnTo>
                  <a:pt x="338" y="182"/>
                </a:lnTo>
                <a:lnTo>
                  <a:pt x="349" y="180"/>
                </a:lnTo>
                <a:lnTo>
                  <a:pt x="359" y="180"/>
                </a:lnTo>
                <a:lnTo>
                  <a:pt x="370" y="180"/>
                </a:lnTo>
                <a:lnTo>
                  <a:pt x="380" y="182"/>
                </a:lnTo>
                <a:lnTo>
                  <a:pt x="390" y="184"/>
                </a:lnTo>
                <a:lnTo>
                  <a:pt x="400" y="188"/>
                </a:lnTo>
                <a:lnTo>
                  <a:pt x="408" y="193"/>
                </a:lnTo>
                <a:lnTo>
                  <a:pt x="417" y="198"/>
                </a:lnTo>
                <a:lnTo>
                  <a:pt x="426" y="205"/>
                </a:lnTo>
                <a:lnTo>
                  <a:pt x="433" y="211"/>
                </a:lnTo>
                <a:lnTo>
                  <a:pt x="439" y="218"/>
                </a:lnTo>
                <a:lnTo>
                  <a:pt x="446" y="226"/>
                </a:lnTo>
                <a:lnTo>
                  <a:pt x="451" y="236"/>
                </a:lnTo>
                <a:lnTo>
                  <a:pt x="456" y="244"/>
                </a:lnTo>
                <a:lnTo>
                  <a:pt x="459" y="254"/>
                </a:lnTo>
                <a:lnTo>
                  <a:pt x="461" y="263"/>
                </a:lnTo>
                <a:lnTo>
                  <a:pt x="463" y="274"/>
                </a:lnTo>
                <a:lnTo>
                  <a:pt x="463" y="285"/>
                </a:lnTo>
                <a:lnTo>
                  <a:pt x="463" y="294"/>
                </a:lnTo>
                <a:lnTo>
                  <a:pt x="462" y="304"/>
                </a:lnTo>
                <a:lnTo>
                  <a:pt x="460" y="314"/>
                </a:lnTo>
                <a:lnTo>
                  <a:pt x="457" y="322"/>
                </a:lnTo>
                <a:lnTo>
                  <a:pt x="453" y="331"/>
                </a:lnTo>
                <a:lnTo>
                  <a:pt x="448" y="339"/>
                </a:lnTo>
                <a:lnTo>
                  <a:pt x="444" y="347"/>
                </a:lnTo>
                <a:lnTo>
                  <a:pt x="437" y="354"/>
                </a:lnTo>
                <a:lnTo>
                  <a:pt x="431" y="361"/>
                </a:lnTo>
                <a:lnTo>
                  <a:pt x="425" y="367"/>
                </a:lnTo>
                <a:lnTo>
                  <a:pt x="417" y="373"/>
                </a:lnTo>
                <a:lnTo>
                  <a:pt x="410" y="377"/>
                </a:lnTo>
                <a:lnTo>
                  <a:pt x="401" y="381"/>
                </a:lnTo>
                <a:lnTo>
                  <a:pt x="392" y="384"/>
                </a:lnTo>
                <a:lnTo>
                  <a:pt x="383" y="387"/>
                </a:lnTo>
                <a:lnTo>
                  <a:pt x="374" y="390"/>
                </a:lnTo>
                <a:close/>
                <a:moveTo>
                  <a:pt x="359" y="576"/>
                </a:moveTo>
                <a:lnTo>
                  <a:pt x="352" y="576"/>
                </a:lnTo>
                <a:lnTo>
                  <a:pt x="344" y="574"/>
                </a:lnTo>
                <a:lnTo>
                  <a:pt x="338" y="569"/>
                </a:lnTo>
                <a:lnTo>
                  <a:pt x="332" y="565"/>
                </a:lnTo>
                <a:lnTo>
                  <a:pt x="328" y="560"/>
                </a:lnTo>
                <a:lnTo>
                  <a:pt x="324" y="553"/>
                </a:lnTo>
                <a:lnTo>
                  <a:pt x="322" y="546"/>
                </a:lnTo>
                <a:lnTo>
                  <a:pt x="322" y="538"/>
                </a:lnTo>
                <a:lnTo>
                  <a:pt x="322" y="532"/>
                </a:lnTo>
                <a:lnTo>
                  <a:pt x="324" y="524"/>
                </a:lnTo>
                <a:lnTo>
                  <a:pt x="328" y="518"/>
                </a:lnTo>
                <a:lnTo>
                  <a:pt x="332" y="513"/>
                </a:lnTo>
                <a:lnTo>
                  <a:pt x="338" y="508"/>
                </a:lnTo>
                <a:lnTo>
                  <a:pt x="344" y="504"/>
                </a:lnTo>
                <a:lnTo>
                  <a:pt x="352" y="502"/>
                </a:lnTo>
                <a:lnTo>
                  <a:pt x="359" y="501"/>
                </a:lnTo>
                <a:lnTo>
                  <a:pt x="367" y="502"/>
                </a:lnTo>
                <a:lnTo>
                  <a:pt x="373" y="504"/>
                </a:lnTo>
                <a:lnTo>
                  <a:pt x="380" y="508"/>
                </a:lnTo>
                <a:lnTo>
                  <a:pt x="385" y="513"/>
                </a:lnTo>
                <a:lnTo>
                  <a:pt x="390" y="518"/>
                </a:lnTo>
                <a:lnTo>
                  <a:pt x="393" y="524"/>
                </a:lnTo>
                <a:lnTo>
                  <a:pt x="396" y="532"/>
                </a:lnTo>
                <a:lnTo>
                  <a:pt x="397" y="538"/>
                </a:lnTo>
                <a:lnTo>
                  <a:pt x="396" y="546"/>
                </a:lnTo>
                <a:lnTo>
                  <a:pt x="393" y="553"/>
                </a:lnTo>
                <a:lnTo>
                  <a:pt x="390" y="560"/>
                </a:lnTo>
                <a:lnTo>
                  <a:pt x="385" y="565"/>
                </a:lnTo>
                <a:lnTo>
                  <a:pt x="380" y="569"/>
                </a:lnTo>
                <a:lnTo>
                  <a:pt x="373" y="574"/>
                </a:lnTo>
                <a:lnTo>
                  <a:pt x="367" y="576"/>
                </a:lnTo>
                <a:lnTo>
                  <a:pt x="359" y="576"/>
                </a:lnTo>
                <a:close/>
                <a:moveTo>
                  <a:pt x="359" y="0"/>
                </a:moveTo>
                <a:lnTo>
                  <a:pt x="340" y="1"/>
                </a:lnTo>
                <a:lnTo>
                  <a:pt x="322" y="2"/>
                </a:lnTo>
                <a:lnTo>
                  <a:pt x="305" y="4"/>
                </a:lnTo>
                <a:lnTo>
                  <a:pt x="286" y="8"/>
                </a:lnTo>
                <a:lnTo>
                  <a:pt x="269" y="12"/>
                </a:lnTo>
                <a:lnTo>
                  <a:pt x="252" y="16"/>
                </a:lnTo>
                <a:lnTo>
                  <a:pt x="235" y="23"/>
                </a:lnTo>
                <a:lnTo>
                  <a:pt x="219" y="29"/>
                </a:lnTo>
                <a:lnTo>
                  <a:pt x="203" y="36"/>
                </a:lnTo>
                <a:lnTo>
                  <a:pt x="188" y="44"/>
                </a:lnTo>
                <a:lnTo>
                  <a:pt x="173" y="53"/>
                </a:lnTo>
                <a:lnTo>
                  <a:pt x="158" y="62"/>
                </a:lnTo>
                <a:lnTo>
                  <a:pt x="144" y="72"/>
                </a:lnTo>
                <a:lnTo>
                  <a:pt x="130" y="83"/>
                </a:lnTo>
                <a:lnTo>
                  <a:pt x="117" y="94"/>
                </a:lnTo>
                <a:lnTo>
                  <a:pt x="106" y="106"/>
                </a:lnTo>
                <a:lnTo>
                  <a:pt x="93" y="118"/>
                </a:lnTo>
                <a:lnTo>
                  <a:pt x="82" y="132"/>
                </a:lnTo>
                <a:lnTo>
                  <a:pt x="71" y="145"/>
                </a:lnTo>
                <a:lnTo>
                  <a:pt x="62" y="159"/>
                </a:lnTo>
                <a:lnTo>
                  <a:pt x="52" y="174"/>
                </a:lnTo>
                <a:lnTo>
                  <a:pt x="44" y="188"/>
                </a:lnTo>
                <a:lnTo>
                  <a:pt x="35" y="205"/>
                </a:lnTo>
                <a:lnTo>
                  <a:pt x="29" y="220"/>
                </a:lnTo>
                <a:lnTo>
                  <a:pt x="22" y="237"/>
                </a:lnTo>
                <a:lnTo>
                  <a:pt x="16" y="253"/>
                </a:lnTo>
                <a:lnTo>
                  <a:pt x="11" y="270"/>
                </a:lnTo>
                <a:lnTo>
                  <a:pt x="7" y="287"/>
                </a:lnTo>
                <a:lnTo>
                  <a:pt x="4" y="305"/>
                </a:lnTo>
                <a:lnTo>
                  <a:pt x="2" y="322"/>
                </a:lnTo>
                <a:lnTo>
                  <a:pt x="1" y="340"/>
                </a:lnTo>
                <a:lnTo>
                  <a:pt x="0" y="360"/>
                </a:lnTo>
                <a:lnTo>
                  <a:pt x="1" y="378"/>
                </a:lnTo>
                <a:lnTo>
                  <a:pt x="2" y="396"/>
                </a:lnTo>
                <a:lnTo>
                  <a:pt x="4" y="414"/>
                </a:lnTo>
                <a:lnTo>
                  <a:pt x="7" y="431"/>
                </a:lnTo>
                <a:lnTo>
                  <a:pt x="11" y="450"/>
                </a:lnTo>
                <a:lnTo>
                  <a:pt x="16" y="467"/>
                </a:lnTo>
                <a:lnTo>
                  <a:pt x="22" y="483"/>
                </a:lnTo>
                <a:lnTo>
                  <a:pt x="29" y="499"/>
                </a:lnTo>
                <a:lnTo>
                  <a:pt x="35" y="515"/>
                </a:lnTo>
                <a:lnTo>
                  <a:pt x="44" y="531"/>
                </a:lnTo>
                <a:lnTo>
                  <a:pt x="52" y="546"/>
                </a:lnTo>
                <a:lnTo>
                  <a:pt x="62" y="560"/>
                </a:lnTo>
                <a:lnTo>
                  <a:pt x="71" y="575"/>
                </a:lnTo>
                <a:lnTo>
                  <a:pt x="82" y="588"/>
                </a:lnTo>
                <a:lnTo>
                  <a:pt x="93" y="600"/>
                </a:lnTo>
                <a:lnTo>
                  <a:pt x="106" y="613"/>
                </a:lnTo>
                <a:lnTo>
                  <a:pt x="117" y="625"/>
                </a:lnTo>
                <a:lnTo>
                  <a:pt x="130" y="637"/>
                </a:lnTo>
                <a:lnTo>
                  <a:pt x="144" y="647"/>
                </a:lnTo>
                <a:lnTo>
                  <a:pt x="158" y="657"/>
                </a:lnTo>
                <a:lnTo>
                  <a:pt x="173" y="667"/>
                </a:lnTo>
                <a:lnTo>
                  <a:pt x="188" y="675"/>
                </a:lnTo>
                <a:lnTo>
                  <a:pt x="203" y="683"/>
                </a:lnTo>
                <a:lnTo>
                  <a:pt x="219" y="690"/>
                </a:lnTo>
                <a:lnTo>
                  <a:pt x="235" y="697"/>
                </a:lnTo>
                <a:lnTo>
                  <a:pt x="252" y="702"/>
                </a:lnTo>
                <a:lnTo>
                  <a:pt x="269" y="707"/>
                </a:lnTo>
                <a:lnTo>
                  <a:pt x="286" y="711"/>
                </a:lnTo>
                <a:lnTo>
                  <a:pt x="305" y="714"/>
                </a:lnTo>
                <a:lnTo>
                  <a:pt x="322" y="716"/>
                </a:lnTo>
                <a:lnTo>
                  <a:pt x="340" y="718"/>
                </a:lnTo>
                <a:lnTo>
                  <a:pt x="359" y="718"/>
                </a:lnTo>
                <a:lnTo>
                  <a:pt x="377" y="718"/>
                </a:lnTo>
                <a:lnTo>
                  <a:pt x="396" y="716"/>
                </a:lnTo>
                <a:lnTo>
                  <a:pt x="414" y="714"/>
                </a:lnTo>
                <a:lnTo>
                  <a:pt x="431" y="711"/>
                </a:lnTo>
                <a:lnTo>
                  <a:pt x="448" y="707"/>
                </a:lnTo>
                <a:lnTo>
                  <a:pt x="465" y="702"/>
                </a:lnTo>
                <a:lnTo>
                  <a:pt x="482" y="697"/>
                </a:lnTo>
                <a:lnTo>
                  <a:pt x="498" y="690"/>
                </a:lnTo>
                <a:lnTo>
                  <a:pt x="514" y="683"/>
                </a:lnTo>
                <a:lnTo>
                  <a:pt x="529" y="675"/>
                </a:lnTo>
                <a:lnTo>
                  <a:pt x="544" y="667"/>
                </a:lnTo>
                <a:lnTo>
                  <a:pt x="559" y="657"/>
                </a:lnTo>
                <a:lnTo>
                  <a:pt x="573" y="647"/>
                </a:lnTo>
                <a:lnTo>
                  <a:pt x="587" y="637"/>
                </a:lnTo>
                <a:lnTo>
                  <a:pt x="600" y="625"/>
                </a:lnTo>
                <a:lnTo>
                  <a:pt x="613" y="613"/>
                </a:lnTo>
                <a:lnTo>
                  <a:pt x="625" y="600"/>
                </a:lnTo>
                <a:lnTo>
                  <a:pt x="635" y="588"/>
                </a:lnTo>
                <a:lnTo>
                  <a:pt x="646" y="575"/>
                </a:lnTo>
                <a:lnTo>
                  <a:pt x="657" y="560"/>
                </a:lnTo>
                <a:lnTo>
                  <a:pt x="665" y="546"/>
                </a:lnTo>
                <a:lnTo>
                  <a:pt x="675" y="531"/>
                </a:lnTo>
                <a:lnTo>
                  <a:pt x="682" y="515"/>
                </a:lnTo>
                <a:lnTo>
                  <a:pt x="690" y="499"/>
                </a:lnTo>
                <a:lnTo>
                  <a:pt x="696" y="483"/>
                </a:lnTo>
                <a:lnTo>
                  <a:pt x="702" y="467"/>
                </a:lnTo>
                <a:lnTo>
                  <a:pt x="707" y="450"/>
                </a:lnTo>
                <a:lnTo>
                  <a:pt x="710" y="431"/>
                </a:lnTo>
                <a:lnTo>
                  <a:pt x="713" y="414"/>
                </a:lnTo>
                <a:lnTo>
                  <a:pt x="716" y="396"/>
                </a:lnTo>
                <a:lnTo>
                  <a:pt x="718" y="378"/>
                </a:lnTo>
                <a:lnTo>
                  <a:pt x="718" y="360"/>
                </a:lnTo>
                <a:lnTo>
                  <a:pt x="718" y="340"/>
                </a:lnTo>
                <a:lnTo>
                  <a:pt x="716" y="322"/>
                </a:lnTo>
                <a:lnTo>
                  <a:pt x="713" y="305"/>
                </a:lnTo>
                <a:lnTo>
                  <a:pt x="710" y="287"/>
                </a:lnTo>
                <a:lnTo>
                  <a:pt x="707" y="270"/>
                </a:lnTo>
                <a:lnTo>
                  <a:pt x="702" y="253"/>
                </a:lnTo>
                <a:lnTo>
                  <a:pt x="696" y="237"/>
                </a:lnTo>
                <a:lnTo>
                  <a:pt x="690" y="220"/>
                </a:lnTo>
                <a:lnTo>
                  <a:pt x="682" y="205"/>
                </a:lnTo>
                <a:lnTo>
                  <a:pt x="675" y="188"/>
                </a:lnTo>
                <a:lnTo>
                  <a:pt x="665" y="174"/>
                </a:lnTo>
                <a:lnTo>
                  <a:pt x="657" y="159"/>
                </a:lnTo>
                <a:lnTo>
                  <a:pt x="646" y="145"/>
                </a:lnTo>
                <a:lnTo>
                  <a:pt x="635" y="132"/>
                </a:lnTo>
                <a:lnTo>
                  <a:pt x="625" y="118"/>
                </a:lnTo>
                <a:lnTo>
                  <a:pt x="613" y="106"/>
                </a:lnTo>
                <a:lnTo>
                  <a:pt x="600" y="94"/>
                </a:lnTo>
                <a:lnTo>
                  <a:pt x="587" y="83"/>
                </a:lnTo>
                <a:lnTo>
                  <a:pt x="573" y="72"/>
                </a:lnTo>
                <a:lnTo>
                  <a:pt x="559" y="62"/>
                </a:lnTo>
                <a:lnTo>
                  <a:pt x="544" y="53"/>
                </a:lnTo>
                <a:lnTo>
                  <a:pt x="529" y="44"/>
                </a:lnTo>
                <a:lnTo>
                  <a:pt x="514" y="36"/>
                </a:lnTo>
                <a:lnTo>
                  <a:pt x="498" y="29"/>
                </a:lnTo>
                <a:lnTo>
                  <a:pt x="482" y="23"/>
                </a:lnTo>
                <a:lnTo>
                  <a:pt x="465" y="16"/>
                </a:lnTo>
                <a:lnTo>
                  <a:pt x="448" y="12"/>
                </a:lnTo>
                <a:lnTo>
                  <a:pt x="431" y="8"/>
                </a:lnTo>
                <a:lnTo>
                  <a:pt x="414" y="4"/>
                </a:lnTo>
                <a:lnTo>
                  <a:pt x="396" y="2"/>
                </a:lnTo>
                <a:lnTo>
                  <a:pt x="377" y="1"/>
                </a:lnTo>
                <a:lnTo>
                  <a:pt x="35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4516A210-696A-4CA8-B2D2-8C86581A4A75}"/>
              </a:ext>
            </a:extLst>
          </p:cNvPr>
          <p:cNvSpPr/>
          <p:nvPr/>
        </p:nvSpPr>
        <p:spPr>
          <a:xfrm>
            <a:off x="8147117" y="3462440"/>
            <a:ext cx="3874372" cy="132343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mk-MK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НЕ</a:t>
            </a:r>
            <a:r>
              <a:rPr lang="mk-MK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ПЛАНИРАЊЕ: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mk-MK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ПРИЛАГОДУВАЊЕ</a:t>
            </a:r>
            <a:r>
              <a:rPr lang="mk-MK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 НА ПОТРЕБИТЕ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mk-MK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РЕАКТИВЕН</a:t>
            </a:r>
            <a:r>
              <a:rPr lang="mk-MK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 ПРИСТАП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8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ВОДЕЧКА ТРИЈАДА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="" xmlns:a16="http://schemas.microsoft.com/office/drawing/2014/main" id="{25F94C55-EE85-4E7D-8033-59454B5BC558}"/>
              </a:ext>
            </a:extLst>
          </p:cNvPr>
          <p:cNvSpPr/>
          <p:nvPr/>
        </p:nvSpPr>
        <p:spPr>
          <a:xfrm flipV="1">
            <a:off x="3860801" y="2749275"/>
            <a:ext cx="2235199" cy="192689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="" xmlns:a16="http://schemas.microsoft.com/office/drawing/2014/main" id="{D4FC5234-C239-48A6-B65F-CE1730EABABA}"/>
              </a:ext>
            </a:extLst>
          </p:cNvPr>
          <p:cNvSpPr/>
          <p:nvPr/>
        </p:nvSpPr>
        <p:spPr>
          <a:xfrm flipV="1">
            <a:off x="6096000" y="2749275"/>
            <a:ext cx="2235199" cy="192689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>
            <a:extLst>
              <a:ext uri="{FF2B5EF4-FFF2-40B4-BE49-F238E27FC236}">
                <a16:creationId xmlns="" xmlns:a16="http://schemas.microsoft.com/office/drawing/2014/main" id="{10485F60-C96D-43BB-BDD8-054458563115}"/>
              </a:ext>
            </a:extLst>
          </p:cNvPr>
          <p:cNvSpPr/>
          <p:nvPr/>
        </p:nvSpPr>
        <p:spPr>
          <a:xfrm flipV="1">
            <a:off x="4978400" y="4676171"/>
            <a:ext cx="2235199" cy="1926896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4D221408-3F01-490F-B8C8-19A401A7A25E}"/>
              </a:ext>
            </a:extLst>
          </p:cNvPr>
          <p:cNvSpPr/>
          <p:nvPr/>
        </p:nvSpPr>
        <p:spPr>
          <a:xfrm>
            <a:off x="4978400" y="2303578"/>
            <a:ext cx="2235198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ВОДСТВО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D8927293-9A92-48E8-9E11-AC1145488184}"/>
              </a:ext>
            </a:extLst>
          </p:cNvPr>
          <p:cNvSpPr/>
          <p:nvPr/>
        </p:nvSpPr>
        <p:spPr>
          <a:xfrm rot="18000000">
            <a:off x="6509312" y="4386348"/>
            <a:ext cx="2235198" cy="5796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СТРАТЕГИСКО ПЛАНИРАЊЕ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E2F3DEA5-3AD6-446F-8B55-3615F09B5F88}"/>
              </a:ext>
            </a:extLst>
          </p:cNvPr>
          <p:cNvSpPr/>
          <p:nvPr/>
        </p:nvSpPr>
        <p:spPr>
          <a:xfrm rot="3600000">
            <a:off x="3447488" y="4508176"/>
            <a:ext cx="2235198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ЗАСЕГНАТИ СТРАНИ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18" name="Line 1407">
            <a:extLst>
              <a:ext uri="{FF2B5EF4-FFF2-40B4-BE49-F238E27FC236}">
                <a16:creationId xmlns="" xmlns:a16="http://schemas.microsoft.com/office/drawing/2014/main" id="{4E458353-5AEE-41CF-A7C1-868721799CDA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5943" y="4013440"/>
            <a:ext cx="0" cy="101600"/>
          </a:xfrm>
          <a:prstGeom prst="line">
            <a:avLst/>
          </a:pr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="" xmlns:a16="http://schemas.microsoft.com/office/drawing/2014/main" id="{A78AE950-FDAE-4023-BBD4-EB317BB9161A}"/>
              </a:ext>
            </a:extLst>
          </p:cNvPr>
          <p:cNvSpPr>
            <a:spLocks/>
          </p:cNvSpPr>
          <p:nvPr/>
        </p:nvSpPr>
        <p:spPr bwMode="auto">
          <a:xfrm>
            <a:off x="5814155" y="3916603"/>
            <a:ext cx="33338" cy="295275"/>
          </a:xfrm>
          <a:custGeom>
            <a:avLst/>
            <a:gdLst>
              <a:gd name="T0" fmla="*/ 11 w 11"/>
              <a:gd name="T1" fmla="*/ 98 h 98"/>
              <a:gd name="T2" fmla="*/ 0 w 11"/>
              <a:gd name="T3" fmla="*/ 49 h 98"/>
              <a:gd name="T4" fmla="*/ 11 w 11"/>
              <a:gd name="T5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98">
                <a:moveTo>
                  <a:pt x="11" y="98"/>
                </a:moveTo>
                <a:cubicBezTo>
                  <a:pt x="4" y="83"/>
                  <a:pt x="0" y="66"/>
                  <a:pt x="0" y="49"/>
                </a:cubicBezTo>
                <a:cubicBezTo>
                  <a:pt x="0" y="31"/>
                  <a:pt x="4" y="15"/>
                  <a:pt x="11" y="0"/>
                </a:cubicBezTo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="" xmlns:a16="http://schemas.microsoft.com/office/drawing/2014/main" id="{0EED65E0-BB0B-4767-AEE9-B352522EE749}"/>
              </a:ext>
            </a:extLst>
          </p:cNvPr>
          <p:cNvSpPr>
            <a:spLocks/>
          </p:cNvSpPr>
          <p:nvPr/>
        </p:nvSpPr>
        <p:spPr bwMode="auto">
          <a:xfrm>
            <a:off x="6025293" y="4307128"/>
            <a:ext cx="241300" cy="30163"/>
          </a:xfrm>
          <a:custGeom>
            <a:avLst/>
            <a:gdLst>
              <a:gd name="T0" fmla="*/ 80 w 80"/>
              <a:gd name="T1" fmla="*/ 0 h 10"/>
              <a:gd name="T2" fmla="*/ 40 w 80"/>
              <a:gd name="T3" fmla="*/ 10 h 10"/>
              <a:gd name="T4" fmla="*/ 0 w 80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" h="10">
                <a:moveTo>
                  <a:pt x="80" y="0"/>
                </a:moveTo>
                <a:cubicBezTo>
                  <a:pt x="68" y="6"/>
                  <a:pt x="55" y="10"/>
                  <a:pt x="40" y="10"/>
                </a:cubicBezTo>
                <a:cubicBezTo>
                  <a:pt x="26" y="10"/>
                  <a:pt x="12" y="6"/>
                  <a:pt x="0" y="0"/>
                </a:cubicBezTo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="" xmlns:a16="http://schemas.microsoft.com/office/drawing/2014/main" id="{30FACB36-6D4E-43F1-A61A-68A551BABEC9}"/>
              </a:ext>
            </a:extLst>
          </p:cNvPr>
          <p:cNvSpPr>
            <a:spLocks/>
          </p:cNvSpPr>
          <p:nvPr/>
        </p:nvSpPr>
        <p:spPr bwMode="auto">
          <a:xfrm>
            <a:off x="6025293" y="3789603"/>
            <a:ext cx="241300" cy="30163"/>
          </a:xfrm>
          <a:custGeom>
            <a:avLst/>
            <a:gdLst>
              <a:gd name="T0" fmla="*/ 0 w 80"/>
              <a:gd name="T1" fmla="*/ 10 h 10"/>
              <a:gd name="T2" fmla="*/ 40 w 80"/>
              <a:gd name="T3" fmla="*/ 0 h 10"/>
              <a:gd name="T4" fmla="*/ 80 w 80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" h="10">
                <a:moveTo>
                  <a:pt x="0" y="10"/>
                </a:moveTo>
                <a:cubicBezTo>
                  <a:pt x="12" y="4"/>
                  <a:pt x="26" y="0"/>
                  <a:pt x="40" y="0"/>
                </a:cubicBezTo>
                <a:cubicBezTo>
                  <a:pt x="55" y="0"/>
                  <a:pt x="68" y="4"/>
                  <a:pt x="80" y="10"/>
                </a:cubicBezTo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="" xmlns:a16="http://schemas.microsoft.com/office/drawing/2014/main" id="{8C0B4D49-5B76-470B-B6FC-7A73D5E8C281}"/>
              </a:ext>
            </a:extLst>
          </p:cNvPr>
          <p:cNvSpPr>
            <a:spLocks/>
          </p:cNvSpPr>
          <p:nvPr/>
        </p:nvSpPr>
        <p:spPr bwMode="auto">
          <a:xfrm>
            <a:off x="6393593" y="3943590"/>
            <a:ext cx="26988" cy="241300"/>
          </a:xfrm>
          <a:custGeom>
            <a:avLst/>
            <a:gdLst>
              <a:gd name="T0" fmla="*/ 0 w 9"/>
              <a:gd name="T1" fmla="*/ 0 h 80"/>
              <a:gd name="T2" fmla="*/ 9 w 9"/>
              <a:gd name="T3" fmla="*/ 40 h 80"/>
              <a:gd name="T4" fmla="*/ 0 w 9"/>
              <a:gd name="T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80">
                <a:moveTo>
                  <a:pt x="0" y="0"/>
                </a:moveTo>
                <a:cubicBezTo>
                  <a:pt x="6" y="12"/>
                  <a:pt x="9" y="26"/>
                  <a:pt x="9" y="40"/>
                </a:cubicBezTo>
                <a:cubicBezTo>
                  <a:pt x="9" y="54"/>
                  <a:pt x="6" y="68"/>
                  <a:pt x="0" y="80"/>
                </a:cubicBezTo>
              </a:path>
            </a:pathLst>
          </a:custGeom>
          <a:noFill/>
          <a:ln w="23813" cap="rnd">
            <a:solidFill>
              <a:srgbClr val="2A1E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1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КАКВИ ПРОМОТИВНИ СТРАТЕГИИ ПОСТОЈАТ?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="" xmlns:a16="http://schemas.microsoft.com/office/drawing/2014/main" id="{70C88FE5-B27D-4468-B2E7-1634BFFE1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683B-36DF-42FF-9D7F-4FE5BE421A2D}" type="datetime1">
              <a:rPr lang="en-US" smtClean="0"/>
              <a:t>6/26/2020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89CE140-6D8C-4DAB-8CC4-675C27659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4</a:t>
            </a:fld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BE522EA-C8A2-4614-BE21-FD934D5B5797}"/>
              </a:ext>
            </a:extLst>
          </p:cNvPr>
          <p:cNvSpPr/>
          <p:nvPr/>
        </p:nvSpPr>
        <p:spPr>
          <a:xfrm>
            <a:off x="2720720" y="2739498"/>
            <a:ext cx="8525130" cy="971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rtlCol="0" anchor="ctr"/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/>
                </a:solidFill>
                <a:cs typeface="Segoe UI" panose="020B0502040204020203" pitchFamily="34" charset="0"/>
              </a:rPr>
              <a:t>КРЕАТИВНА  </a:t>
            </a:r>
            <a:r>
              <a:rPr lang="mk-MK" b="1" dirty="0">
                <a:solidFill>
                  <a:schemeClr val="tx1"/>
                </a:solidFill>
                <a:cs typeface="Segoe UI" panose="020B0502040204020203" pitchFamily="34" charset="0"/>
              </a:rPr>
              <a:t>СТРАТЕГИЈА</a:t>
            </a:r>
          </a:p>
          <a:p>
            <a:pPr algn="r">
              <a:lnSpc>
                <a:spcPts val="1900"/>
              </a:lnSpc>
            </a:pPr>
            <a:r>
              <a:rPr lang="mk-MK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ДЕФИНИРАЊЕ </a:t>
            </a:r>
            <a:r>
              <a:rPr lang="mk-MK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НА КРЕАТИВНА ИДЕЈА, ПОРАКА И ТОН НА КОМНИКАЦИЈАТА И НАЧИН НА ИСПОРАКА НА ИСТАТА.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EAEC961-40F8-4FA4-9FBF-DAAD7B2E2431}"/>
              </a:ext>
            </a:extLst>
          </p:cNvPr>
          <p:cNvSpPr/>
          <p:nvPr/>
        </p:nvSpPr>
        <p:spPr>
          <a:xfrm>
            <a:off x="1953338" y="2607604"/>
            <a:ext cx="1007188" cy="10071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+mj-lt"/>
              </a:rPr>
              <a:t>03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40CB286F-6E1F-4284-962A-90C0DF2DBA20}"/>
              </a:ext>
            </a:extLst>
          </p:cNvPr>
          <p:cNvSpPr/>
          <p:nvPr/>
        </p:nvSpPr>
        <p:spPr>
          <a:xfrm>
            <a:off x="3727909" y="3975501"/>
            <a:ext cx="7517941" cy="971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rtlCol="0" anchor="ctr"/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/>
                </a:solidFill>
                <a:cs typeface="Segoe UI" panose="020B0502040204020203" pitchFamily="34" charset="0"/>
              </a:rPr>
              <a:t>КОМУНИКАЦИСКА </a:t>
            </a:r>
            <a:r>
              <a:rPr lang="mk-MK" b="1" dirty="0">
                <a:solidFill>
                  <a:schemeClr val="tx1"/>
                </a:solidFill>
                <a:cs typeface="Segoe UI" panose="020B0502040204020203" pitchFamily="34" charset="0"/>
              </a:rPr>
              <a:t>СТРАТЕГИЈА</a:t>
            </a:r>
          </a:p>
          <a:p>
            <a:pPr algn="r">
              <a:lnSpc>
                <a:spcPts val="1900"/>
              </a:lnSpc>
            </a:pPr>
            <a:r>
              <a:rPr lang="mk-MK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ДЕФИНИРАЊЕ НА </a:t>
            </a:r>
            <a:r>
              <a:rPr lang="mk-MK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КОМУНИКАЦИСКИ ЦЕЛИ, ЦЕЛНА ГРУПА, СТРАТЕШКИ ПРАВЕЦ, КАНАЛИ, ВРЕМЕ И МЕСТО НА КОМУНИКАЦИЈА.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98AA447-5A12-4928-99D1-2B45D812332F}"/>
              </a:ext>
            </a:extLst>
          </p:cNvPr>
          <p:cNvSpPr/>
          <p:nvPr/>
        </p:nvSpPr>
        <p:spPr>
          <a:xfrm>
            <a:off x="2960527" y="3843607"/>
            <a:ext cx="1007188" cy="10071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+mj-lt"/>
              </a:rPr>
              <a:t>02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71AD0391-09D6-4355-9D96-D6774AF57BD1}"/>
              </a:ext>
            </a:extLst>
          </p:cNvPr>
          <p:cNvSpPr/>
          <p:nvPr/>
        </p:nvSpPr>
        <p:spPr>
          <a:xfrm>
            <a:off x="4735097" y="5211506"/>
            <a:ext cx="6510753" cy="971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rtlCol="0" anchor="ctr"/>
          <a:lstStyle/>
          <a:p>
            <a:pPr algn="r">
              <a:lnSpc>
                <a:spcPts val="1900"/>
              </a:lnSpc>
            </a:pPr>
            <a:r>
              <a:rPr lang="mk-MK" b="1" dirty="0" smtClean="0">
                <a:solidFill>
                  <a:schemeClr val="tx1"/>
                </a:solidFill>
                <a:cs typeface="Segoe UI" panose="020B0502040204020203" pitchFamily="34" charset="0"/>
              </a:rPr>
              <a:t>БРЕНД СТРАТЕГИЈА</a:t>
            </a:r>
          </a:p>
          <a:p>
            <a:pPr algn="r">
              <a:lnSpc>
                <a:spcPts val="1900"/>
              </a:lnSpc>
            </a:pPr>
            <a:r>
              <a:rPr lang="mk-MK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ДЕФИНИРАЊЕ НА ВИЗИЈА, КАРАКТЕРИСТИКИ, БЕНЕФИТ, ВРЕДНОСТИ, КАРАКТЕР И ПРИКАЗНА ЗА БРЕНДОТ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8A6B223B-0C9E-4EB3-81DB-D86C3B02BD7A}"/>
              </a:ext>
            </a:extLst>
          </p:cNvPr>
          <p:cNvSpPr/>
          <p:nvPr/>
        </p:nvSpPr>
        <p:spPr>
          <a:xfrm>
            <a:off x="3967715" y="5079612"/>
            <a:ext cx="1007188" cy="10071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+mj-lt"/>
              </a:rPr>
              <a:t>01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7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ПРОЦЕС НА СТРАТЕГИСКО ПЛАНИРАЊЕ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F8BD50AC-0101-4229-BF36-B3D7AE23BEC5}"/>
              </a:ext>
            </a:extLst>
          </p:cNvPr>
          <p:cNvSpPr/>
          <p:nvPr/>
        </p:nvSpPr>
        <p:spPr>
          <a:xfrm>
            <a:off x="4889500" y="2565399"/>
            <a:ext cx="2413000" cy="2413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ФАЗИ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Freeform 38">
            <a:extLst>
              <a:ext uri="{FF2B5EF4-FFF2-40B4-BE49-F238E27FC236}">
                <a16:creationId xmlns="" xmlns:a16="http://schemas.microsoft.com/office/drawing/2014/main" id="{6D99A04A-3517-4E07-B456-79186FA2C9A7}"/>
              </a:ext>
            </a:extLst>
          </p:cNvPr>
          <p:cNvSpPr>
            <a:spLocks noEditPoints="1"/>
          </p:cNvSpPr>
          <p:nvPr/>
        </p:nvSpPr>
        <p:spPr bwMode="auto">
          <a:xfrm>
            <a:off x="4398767" y="1971357"/>
            <a:ext cx="283864" cy="283864"/>
          </a:xfrm>
          <a:custGeom>
            <a:avLst/>
            <a:gdLst>
              <a:gd name="T0" fmla="*/ 328 w 596"/>
              <a:gd name="T1" fmla="*/ 487 h 596"/>
              <a:gd name="T2" fmla="*/ 271 w 596"/>
              <a:gd name="T3" fmla="*/ 434 h 596"/>
              <a:gd name="T4" fmla="*/ 269 w 596"/>
              <a:gd name="T5" fmla="*/ 423 h 596"/>
              <a:gd name="T6" fmla="*/ 90 w 596"/>
              <a:gd name="T7" fmla="*/ 357 h 596"/>
              <a:gd name="T8" fmla="*/ 81 w 596"/>
              <a:gd name="T9" fmla="*/ 352 h 596"/>
              <a:gd name="T10" fmla="*/ 81 w 596"/>
              <a:gd name="T11" fmla="*/ 245 h 596"/>
              <a:gd name="T12" fmla="*/ 90 w 596"/>
              <a:gd name="T13" fmla="*/ 238 h 596"/>
              <a:gd name="T14" fmla="*/ 269 w 596"/>
              <a:gd name="T15" fmla="*/ 173 h 596"/>
              <a:gd name="T16" fmla="*/ 271 w 596"/>
              <a:gd name="T17" fmla="*/ 162 h 596"/>
              <a:gd name="T18" fmla="*/ 328 w 596"/>
              <a:gd name="T19" fmla="*/ 110 h 596"/>
              <a:gd name="T20" fmla="*/ 514 w 596"/>
              <a:gd name="T21" fmla="*/ 291 h 596"/>
              <a:gd name="T22" fmla="*/ 516 w 596"/>
              <a:gd name="T23" fmla="*/ 302 h 596"/>
              <a:gd name="T24" fmla="*/ 298 w 596"/>
              <a:gd name="T25" fmla="*/ 0 h 596"/>
              <a:gd name="T26" fmla="*/ 253 w 596"/>
              <a:gd name="T27" fmla="*/ 4 h 596"/>
              <a:gd name="T28" fmla="*/ 210 w 596"/>
              <a:gd name="T29" fmla="*/ 14 h 596"/>
              <a:gd name="T30" fmla="*/ 170 w 596"/>
              <a:gd name="T31" fmla="*/ 30 h 596"/>
              <a:gd name="T32" fmla="*/ 132 w 596"/>
              <a:gd name="T33" fmla="*/ 52 h 596"/>
              <a:gd name="T34" fmla="*/ 98 w 596"/>
              <a:gd name="T35" fmla="*/ 78 h 596"/>
              <a:gd name="T36" fmla="*/ 69 w 596"/>
              <a:gd name="T37" fmla="*/ 109 h 596"/>
              <a:gd name="T38" fmla="*/ 43 w 596"/>
              <a:gd name="T39" fmla="*/ 143 h 596"/>
              <a:gd name="T40" fmla="*/ 24 w 596"/>
              <a:gd name="T41" fmla="*/ 182 h 596"/>
              <a:gd name="T42" fmla="*/ 10 w 596"/>
              <a:gd name="T43" fmla="*/ 223 h 596"/>
              <a:gd name="T44" fmla="*/ 2 w 596"/>
              <a:gd name="T45" fmla="*/ 268 h 596"/>
              <a:gd name="T46" fmla="*/ 1 w 596"/>
              <a:gd name="T47" fmla="*/ 313 h 596"/>
              <a:gd name="T48" fmla="*/ 7 w 596"/>
              <a:gd name="T49" fmla="*/ 358 h 596"/>
              <a:gd name="T50" fmla="*/ 19 w 596"/>
              <a:gd name="T51" fmla="*/ 400 h 596"/>
              <a:gd name="T52" fmla="*/ 37 w 596"/>
              <a:gd name="T53" fmla="*/ 440 h 596"/>
              <a:gd name="T54" fmla="*/ 60 w 596"/>
              <a:gd name="T55" fmla="*/ 476 h 596"/>
              <a:gd name="T56" fmla="*/ 88 w 596"/>
              <a:gd name="T57" fmla="*/ 508 h 596"/>
              <a:gd name="T58" fmla="*/ 120 w 596"/>
              <a:gd name="T59" fmla="*/ 537 h 596"/>
              <a:gd name="T60" fmla="*/ 157 w 596"/>
              <a:gd name="T61" fmla="*/ 560 h 596"/>
              <a:gd name="T62" fmla="*/ 197 w 596"/>
              <a:gd name="T63" fmla="*/ 578 h 596"/>
              <a:gd name="T64" fmla="*/ 239 w 596"/>
              <a:gd name="T65" fmla="*/ 589 h 596"/>
              <a:gd name="T66" fmla="*/ 283 w 596"/>
              <a:gd name="T67" fmla="*/ 596 h 596"/>
              <a:gd name="T68" fmla="*/ 328 w 596"/>
              <a:gd name="T69" fmla="*/ 595 h 596"/>
              <a:gd name="T70" fmla="*/ 373 w 596"/>
              <a:gd name="T71" fmla="*/ 586 h 596"/>
              <a:gd name="T72" fmla="*/ 415 w 596"/>
              <a:gd name="T73" fmla="*/ 572 h 596"/>
              <a:gd name="T74" fmla="*/ 453 w 596"/>
              <a:gd name="T75" fmla="*/ 553 h 596"/>
              <a:gd name="T76" fmla="*/ 488 w 596"/>
              <a:gd name="T77" fmla="*/ 528 h 596"/>
              <a:gd name="T78" fmla="*/ 519 w 596"/>
              <a:gd name="T79" fmla="*/ 499 h 596"/>
              <a:gd name="T80" fmla="*/ 546 w 596"/>
              <a:gd name="T81" fmla="*/ 464 h 596"/>
              <a:gd name="T82" fmla="*/ 567 w 596"/>
              <a:gd name="T83" fmla="*/ 427 h 596"/>
              <a:gd name="T84" fmla="*/ 583 w 596"/>
              <a:gd name="T85" fmla="*/ 386 h 596"/>
              <a:gd name="T86" fmla="*/ 593 w 596"/>
              <a:gd name="T87" fmla="*/ 343 h 596"/>
              <a:gd name="T88" fmla="*/ 596 w 596"/>
              <a:gd name="T89" fmla="*/ 298 h 596"/>
              <a:gd name="T90" fmla="*/ 593 w 596"/>
              <a:gd name="T91" fmla="*/ 253 h 596"/>
              <a:gd name="T92" fmla="*/ 583 w 596"/>
              <a:gd name="T93" fmla="*/ 209 h 596"/>
              <a:gd name="T94" fmla="*/ 567 w 596"/>
              <a:gd name="T95" fmla="*/ 169 h 596"/>
              <a:gd name="T96" fmla="*/ 546 w 596"/>
              <a:gd name="T97" fmla="*/ 132 h 596"/>
              <a:gd name="T98" fmla="*/ 519 w 596"/>
              <a:gd name="T99" fmla="*/ 98 h 596"/>
              <a:gd name="T100" fmla="*/ 488 w 596"/>
              <a:gd name="T101" fmla="*/ 68 h 596"/>
              <a:gd name="T102" fmla="*/ 453 w 596"/>
              <a:gd name="T103" fmla="*/ 43 h 596"/>
              <a:gd name="T104" fmla="*/ 415 w 596"/>
              <a:gd name="T105" fmla="*/ 24 h 596"/>
              <a:gd name="T106" fmla="*/ 373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335" y="484"/>
                </a:moveTo>
                <a:lnTo>
                  <a:pt x="332" y="486"/>
                </a:lnTo>
                <a:lnTo>
                  <a:pt x="328" y="487"/>
                </a:lnTo>
                <a:lnTo>
                  <a:pt x="324" y="486"/>
                </a:lnTo>
                <a:lnTo>
                  <a:pt x="321" y="484"/>
                </a:lnTo>
                <a:lnTo>
                  <a:pt x="271" y="434"/>
                </a:lnTo>
                <a:lnTo>
                  <a:pt x="269" y="431"/>
                </a:lnTo>
                <a:lnTo>
                  <a:pt x="269" y="427"/>
                </a:lnTo>
                <a:lnTo>
                  <a:pt x="269" y="423"/>
                </a:lnTo>
                <a:lnTo>
                  <a:pt x="271" y="420"/>
                </a:lnTo>
                <a:lnTo>
                  <a:pt x="334" y="357"/>
                </a:lnTo>
                <a:lnTo>
                  <a:pt x="90" y="357"/>
                </a:lnTo>
                <a:lnTo>
                  <a:pt x="87" y="357"/>
                </a:lnTo>
                <a:lnTo>
                  <a:pt x="83" y="355"/>
                </a:lnTo>
                <a:lnTo>
                  <a:pt x="81" y="352"/>
                </a:lnTo>
                <a:lnTo>
                  <a:pt x="80" y="348"/>
                </a:lnTo>
                <a:lnTo>
                  <a:pt x="80" y="248"/>
                </a:lnTo>
                <a:lnTo>
                  <a:pt x="81" y="245"/>
                </a:lnTo>
                <a:lnTo>
                  <a:pt x="83" y="242"/>
                </a:lnTo>
                <a:lnTo>
                  <a:pt x="87" y="240"/>
                </a:lnTo>
                <a:lnTo>
                  <a:pt x="90" y="238"/>
                </a:lnTo>
                <a:lnTo>
                  <a:pt x="334" y="238"/>
                </a:lnTo>
                <a:lnTo>
                  <a:pt x="271" y="176"/>
                </a:lnTo>
                <a:lnTo>
                  <a:pt x="269" y="173"/>
                </a:lnTo>
                <a:lnTo>
                  <a:pt x="269" y="169"/>
                </a:lnTo>
                <a:lnTo>
                  <a:pt x="269" y="165"/>
                </a:lnTo>
                <a:lnTo>
                  <a:pt x="271" y="162"/>
                </a:lnTo>
                <a:lnTo>
                  <a:pt x="321" y="112"/>
                </a:lnTo>
                <a:lnTo>
                  <a:pt x="324" y="110"/>
                </a:lnTo>
                <a:lnTo>
                  <a:pt x="328" y="110"/>
                </a:lnTo>
                <a:lnTo>
                  <a:pt x="332" y="110"/>
                </a:lnTo>
                <a:lnTo>
                  <a:pt x="335" y="112"/>
                </a:lnTo>
                <a:lnTo>
                  <a:pt x="514" y="291"/>
                </a:lnTo>
                <a:lnTo>
                  <a:pt x="516" y="295"/>
                </a:lnTo>
                <a:lnTo>
                  <a:pt x="517" y="298"/>
                </a:lnTo>
                <a:lnTo>
                  <a:pt x="516" y="302"/>
                </a:lnTo>
                <a:lnTo>
                  <a:pt x="514" y="305"/>
                </a:lnTo>
                <a:lnTo>
                  <a:pt x="335" y="484"/>
                </a:lnTo>
                <a:close/>
                <a:moveTo>
                  <a:pt x="298" y="0"/>
                </a:moveTo>
                <a:lnTo>
                  <a:pt x="283" y="1"/>
                </a:lnTo>
                <a:lnTo>
                  <a:pt x="268" y="2"/>
                </a:lnTo>
                <a:lnTo>
                  <a:pt x="253" y="4"/>
                </a:lnTo>
                <a:lnTo>
                  <a:pt x="239" y="6"/>
                </a:lnTo>
                <a:lnTo>
                  <a:pt x="224" y="10"/>
                </a:lnTo>
                <a:lnTo>
                  <a:pt x="210" y="14"/>
                </a:lnTo>
                <a:lnTo>
                  <a:pt x="197" y="18"/>
                </a:lnTo>
                <a:lnTo>
                  <a:pt x="183" y="24"/>
                </a:lnTo>
                <a:lnTo>
                  <a:pt x="170" y="30"/>
                </a:lnTo>
                <a:lnTo>
                  <a:pt x="157" y="37"/>
                </a:lnTo>
                <a:lnTo>
                  <a:pt x="144" y="43"/>
                </a:lnTo>
                <a:lnTo>
                  <a:pt x="132" y="52"/>
                </a:lnTo>
                <a:lnTo>
                  <a:pt x="120" y="59"/>
                </a:lnTo>
                <a:lnTo>
                  <a:pt x="109" y="68"/>
                </a:lnTo>
                <a:lnTo>
                  <a:pt x="98" y="78"/>
                </a:lnTo>
                <a:lnTo>
                  <a:pt x="88" y="87"/>
                </a:lnTo>
                <a:lnTo>
                  <a:pt x="78" y="98"/>
                </a:lnTo>
                <a:lnTo>
                  <a:pt x="69" y="109"/>
                </a:lnTo>
                <a:lnTo>
                  <a:pt x="60" y="120"/>
                </a:lnTo>
                <a:lnTo>
                  <a:pt x="52" y="132"/>
                </a:lnTo>
                <a:lnTo>
                  <a:pt x="43" y="143"/>
                </a:lnTo>
                <a:lnTo>
                  <a:pt x="37" y="156"/>
                </a:lnTo>
                <a:lnTo>
                  <a:pt x="30" y="169"/>
                </a:lnTo>
                <a:lnTo>
                  <a:pt x="24" y="182"/>
                </a:lnTo>
                <a:lnTo>
                  <a:pt x="19" y="195"/>
                </a:lnTo>
                <a:lnTo>
                  <a:pt x="14" y="209"/>
                </a:lnTo>
                <a:lnTo>
                  <a:pt x="10" y="223"/>
                </a:lnTo>
                <a:lnTo>
                  <a:pt x="7" y="238"/>
                </a:lnTo>
                <a:lnTo>
                  <a:pt x="4" y="253"/>
                </a:lnTo>
                <a:lnTo>
                  <a:pt x="2" y="268"/>
                </a:lnTo>
                <a:lnTo>
                  <a:pt x="1" y="283"/>
                </a:lnTo>
                <a:lnTo>
                  <a:pt x="0" y="298"/>
                </a:lnTo>
                <a:lnTo>
                  <a:pt x="1" y="313"/>
                </a:lnTo>
                <a:lnTo>
                  <a:pt x="2" y="328"/>
                </a:lnTo>
                <a:lnTo>
                  <a:pt x="4" y="343"/>
                </a:lnTo>
                <a:lnTo>
                  <a:pt x="7" y="358"/>
                </a:lnTo>
                <a:lnTo>
                  <a:pt x="10" y="372"/>
                </a:lnTo>
                <a:lnTo>
                  <a:pt x="14" y="386"/>
                </a:lnTo>
                <a:lnTo>
                  <a:pt x="19" y="400"/>
                </a:lnTo>
                <a:lnTo>
                  <a:pt x="24" y="413"/>
                </a:lnTo>
                <a:lnTo>
                  <a:pt x="30" y="427"/>
                </a:lnTo>
                <a:lnTo>
                  <a:pt x="37" y="440"/>
                </a:lnTo>
                <a:lnTo>
                  <a:pt x="43" y="452"/>
                </a:lnTo>
                <a:lnTo>
                  <a:pt x="52" y="464"/>
                </a:lnTo>
                <a:lnTo>
                  <a:pt x="60" y="476"/>
                </a:lnTo>
                <a:lnTo>
                  <a:pt x="69" y="488"/>
                </a:lnTo>
                <a:lnTo>
                  <a:pt x="78" y="499"/>
                </a:lnTo>
                <a:lnTo>
                  <a:pt x="88" y="508"/>
                </a:lnTo>
                <a:lnTo>
                  <a:pt x="98" y="518"/>
                </a:lnTo>
                <a:lnTo>
                  <a:pt x="109" y="528"/>
                </a:lnTo>
                <a:lnTo>
                  <a:pt x="120" y="537"/>
                </a:lnTo>
                <a:lnTo>
                  <a:pt x="132" y="545"/>
                </a:lnTo>
                <a:lnTo>
                  <a:pt x="144" y="553"/>
                </a:lnTo>
                <a:lnTo>
                  <a:pt x="157" y="560"/>
                </a:lnTo>
                <a:lnTo>
                  <a:pt x="170" y="567"/>
                </a:lnTo>
                <a:lnTo>
                  <a:pt x="183" y="572"/>
                </a:lnTo>
                <a:lnTo>
                  <a:pt x="197" y="578"/>
                </a:lnTo>
                <a:lnTo>
                  <a:pt x="210" y="583"/>
                </a:lnTo>
                <a:lnTo>
                  <a:pt x="224" y="586"/>
                </a:lnTo>
                <a:lnTo>
                  <a:pt x="239" y="589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4" y="593"/>
                </a:lnTo>
                <a:lnTo>
                  <a:pt x="359" y="589"/>
                </a:lnTo>
                <a:lnTo>
                  <a:pt x="373" y="586"/>
                </a:lnTo>
                <a:lnTo>
                  <a:pt x="387" y="583"/>
                </a:lnTo>
                <a:lnTo>
                  <a:pt x="401" y="578"/>
                </a:lnTo>
                <a:lnTo>
                  <a:pt x="415" y="572"/>
                </a:lnTo>
                <a:lnTo>
                  <a:pt x="428" y="567"/>
                </a:lnTo>
                <a:lnTo>
                  <a:pt x="441" y="560"/>
                </a:lnTo>
                <a:lnTo>
                  <a:pt x="453" y="553"/>
                </a:lnTo>
                <a:lnTo>
                  <a:pt x="465" y="545"/>
                </a:lnTo>
                <a:lnTo>
                  <a:pt x="476" y="537"/>
                </a:lnTo>
                <a:lnTo>
                  <a:pt x="488" y="528"/>
                </a:lnTo>
                <a:lnTo>
                  <a:pt x="499" y="518"/>
                </a:lnTo>
                <a:lnTo>
                  <a:pt x="509" y="508"/>
                </a:lnTo>
                <a:lnTo>
                  <a:pt x="519" y="499"/>
                </a:lnTo>
                <a:lnTo>
                  <a:pt x="528" y="488"/>
                </a:lnTo>
                <a:lnTo>
                  <a:pt x="537" y="476"/>
                </a:lnTo>
                <a:lnTo>
                  <a:pt x="546" y="464"/>
                </a:lnTo>
                <a:lnTo>
                  <a:pt x="553" y="452"/>
                </a:lnTo>
                <a:lnTo>
                  <a:pt x="561" y="440"/>
                </a:lnTo>
                <a:lnTo>
                  <a:pt x="567" y="427"/>
                </a:lnTo>
                <a:lnTo>
                  <a:pt x="573" y="413"/>
                </a:lnTo>
                <a:lnTo>
                  <a:pt x="578" y="400"/>
                </a:lnTo>
                <a:lnTo>
                  <a:pt x="583" y="386"/>
                </a:lnTo>
                <a:lnTo>
                  <a:pt x="587" y="372"/>
                </a:lnTo>
                <a:lnTo>
                  <a:pt x="591" y="358"/>
                </a:lnTo>
                <a:lnTo>
                  <a:pt x="593" y="343"/>
                </a:lnTo>
                <a:lnTo>
                  <a:pt x="595" y="328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3" y="253"/>
                </a:lnTo>
                <a:lnTo>
                  <a:pt x="591" y="238"/>
                </a:lnTo>
                <a:lnTo>
                  <a:pt x="587" y="223"/>
                </a:lnTo>
                <a:lnTo>
                  <a:pt x="583" y="209"/>
                </a:lnTo>
                <a:lnTo>
                  <a:pt x="578" y="195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3"/>
                </a:lnTo>
                <a:lnTo>
                  <a:pt x="546" y="132"/>
                </a:lnTo>
                <a:lnTo>
                  <a:pt x="537" y="120"/>
                </a:lnTo>
                <a:lnTo>
                  <a:pt x="528" y="109"/>
                </a:lnTo>
                <a:lnTo>
                  <a:pt x="519" y="98"/>
                </a:lnTo>
                <a:lnTo>
                  <a:pt x="509" y="87"/>
                </a:lnTo>
                <a:lnTo>
                  <a:pt x="499" y="78"/>
                </a:lnTo>
                <a:lnTo>
                  <a:pt x="488" y="68"/>
                </a:lnTo>
                <a:lnTo>
                  <a:pt x="476" y="59"/>
                </a:lnTo>
                <a:lnTo>
                  <a:pt x="465" y="52"/>
                </a:lnTo>
                <a:lnTo>
                  <a:pt x="453" y="43"/>
                </a:lnTo>
                <a:lnTo>
                  <a:pt x="441" y="37"/>
                </a:lnTo>
                <a:lnTo>
                  <a:pt x="428" y="30"/>
                </a:lnTo>
                <a:lnTo>
                  <a:pt x="415" y="24"/>
                </a:lnTo>
                <a:lnTo>
                  <a:pt x="401" y="18"/>
                </a:lnTo>
                <a:lnTo>
                  <a:pt x="387" y="14"/>
                </a:lnTo>
                <a:lnTo>
                  <a:pt x="373" y="10"/>
                </a:lnTo>
                <a:lnTo>
                  <a:pt x="359" y="6"/>
                </a:lnTo>
                <a:lnTo>
                  <a:pt x="344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31CB081A-B1AB-461D-8E81-70018BB9CC72}"/>
              </a:ext>
            </a:extLst>
          </p:cNvPr>
          <p:cNvSpPr/>
          <p:nvPr/>
        </p:nvSpPr>
        <p:spPr>
          <a:xfrm>
            <a:off x="3032924" y="2584363"/>
            <a:ext cx="1473200" cy="1473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600" dirty="0" smtClean="0"/>
              <a:t>2</a:t>
            </a:r>
            <a:endParaRPr lang="en-US" sz="3600" dirty="0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EE0FE1F-4D92-4407-A1CF-AFBBEC2C5E1D}"/>
              </a:ext>
            </a:extLst>
          </p:cNvPr>
          <p:cNvSpPr/>
          <p:nvPr/>
        </p:nvSpPr>
        <p:spPr>
          <a:xfrm>
            <a:off x="5359400" y="972674"/>
            <a:ext cx="1473200" cy="1473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600" dirty="0" smtClean="0"/>
              <a:t>3</a:t>
            </a:r>
            <a:endParaRPr lang="en-US" sz="3600" dirty="0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60B7933A-7F66-448E-9F90-D8081345A763}"/>
              </a:ext>
            </a:extLst>
          </p:cNvPr>
          <p:cNvSpPr/>
          <p:nvPr/>
        </p:nvSpPr>
        <p:spPr>
          <a:xfrm>
            <a:off x="4039794" y="4877666"/>
            <a:ext cx="1473200" cy="1473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600" dirty="0" smtClean="0"/>
              <a:t>1</a:t>
            </a:r>
            <a:endParaRPr lang="en-US" sz="3600" dirty="0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06ED5D05-095F-4C95-9E67-7E3660C18E2D}"/>
              </a:ext>
            </a:extLst>
          </p:cNvPr>
          <p:cNvSpPr/>
          <p:nvPr/>
        </p:nvSpPr>
        <p:spPr>
          <a:xfrm>
            <a:off x="7685876" y="2580798"/>
            <a:ext cx="1473200" cy="1473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600" dirty="0" smtClean="0"/>
              <a:t>4</a:t>
            </a:r>
            <a:endParaRPr lang="en-US" sz="3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7717626" y="5583818"/>
            <a:ext cx="2882900" cy="3427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ДАЛИ СТИГНАВМЕ?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60ACC4BD-873E-43C7-88AF-5DA694E516F7}"/>
              </a:ext>
            </a:extLst>
          </p:cNvPr>
          <p:cNvGrpSpPr/>
          <p:nvPr/>
        </p:nvGrpSpPr>
        <p:grpSpPr>
          <a:xfrm>
            <a:off x="10921865" y="5583818"/>
            <a:ext cx="348640" cy="418367"/>
            <a:chOff x="8199438" y="2476500"/>
            <a:chExt cx="238125" cy="285750"/>
          </a:xfrm>
          <a:solidFill>
            <a:schemeClr val="tx1"/>
          </a:solidFill>
        </p:grpSpPr>
        <p:sp>
          <p:nvSpPr>
            <p:cNvPr id="35" name="Freeform 3017">
              <a:extLst>
                <a:ext uri="{FF2B5EF4-FFF2-40B4-BE49-F238E27FC236}">
                  <a16:creationId xmlns="" xmlns:a16="http://schemas.microsoft.com/office/drawing/2014/main" id="{584A094E-E2A4-4D67-A47B-BF09A5037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018">
              <a:extLst>
                <a:ext uri="{FF2B5EF4-FFF2-40B4-BE49-F238E27FC236}">
                  <a16:creationId xmlns="" xmlns:a16="http://schemas.microsoft.com/office/drawing/2014/main" id="{832997C0-1A44-455A-B4D5-B86530401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39">
            <a:extLst>
              <a:ext uri="{FF2B5EF4-FFF2-40B4-BE49-F238E27FC236}">
                <a16:creationId xmlns="" xmlns:a16="http://schemas.microsoft.com/office/drawing/2014/main" id="{3E7F9D07-FAEB-471A-BF4F-25F4222DA0D0}"/>
              </a:ext>
            </a:extLst>
          </p:cNvPr>
          <p:cNvSpPr>
            <a:spLocks noEditPoints="1"/>
          </p:cNvSpPr>
          <p:nvPr/>
        </p:nvSpPr>
        <p:spPr bwMode="auto">
          <a:xfrm>
            <a:off x="3913137" y="4354751"/>
            <a:ext cx="283864" cy="283864"/>
          </a:xfrm>
          <a:custGeom>
            <a:avLst/>
            <a:gdLst>
              <a:gd name="T0" fmla="*/ 431 w 597"/>
              <a:gd name="T1" fmla="*/ 327 h 596"/>
              <a:gd name="T2" fmla="*/ 420 w 597"/>
              <a:gd name="T3" fmla="*/ 325 h 596"/>
              <a:gd name="T4" fmla="*/ 357 w 597"/>
              <a:gd name="T5" fmla="*/ 511 h 596"/>
              <a:gd name="T6" fmla="*/ 348 w 597"/>
              <a:gd name="T7" fmla="*/ 517 h 596"/>
              <a:gd name="T8" fmla="*/ 241 w 597"/>
              <a:gd name="T9" fmla="*/ 514 h 596"/>
              <a:gd name="T10" fmla="*/ 239 w 597"/>
              <a:gd name="T11" fmla="*/ 262 h 596"/>
              <a:gd name="T12" fmla="*/ 169 w 597"/>
              <a:gd name="T13" fmla="*/ 328 h 596"/>
              <a:gd name="T14" fmla="*/ 113 w 597"/>
              <a:gd name="T15" fmla="*/ 275 h 596"/>
              <a:gd name="T16" fmla="*/ 111 w 597"/>
              <a:gd name="T17" fmla="*/ 264 h 596"/>
              <a:gd name="T18" fmla="*/ 294 w 597"/>
              <a:gd name="T19" fmla="*/ 81 h 596"/>
              <a:gd name="T20" fmla="*/ 305 w 597"/>
              <a:gd name="T21" fmla="*/ 83 h 596"/>
              <a:gd name="T22" fmla="*/ 486 w 597"/>
              <a:gd name="T23" fmla="*/ 269 h 596"/>
              <a:gd name="T24" fmla="*/ 298 w 597"/>
              <a:gd name="T25" fmla="*/ 0 h 596"/>
              <a:gd name="T26" fmla="*/ 253 w 597"/>
              <a:gd name="T27" fmla="*/ 4 h 596"/>
              <a:gd name="T28" fmla="*/ 210 w 597"/>
              <a:gd name="T29" fmla="*/ 14 h 596"/>
              <a:gd name="T30" fmla="*/ 169 w 597"/>
              <a:gd name="T31" fmla="*/ 30 h 596"/>
              <a:gd name="T32" fmla="*/ 132 w 597"/>
              <a:gd name="T33" fmla="*/ 52 h 596"/>
              <a:gd name="T34" fmla="*/ 98 w 597"/>
              <a:gd name="T35" fmla="*/ 78 h 596"/>
              <a:gd name="T36" fmla="*/ 68 w 597"/>
              <a:gd name="T37" fmla="*/ 109 h 596"/>
              <a:gd name="T38" fmla="*/ 44 w 597"/>
              <a:gd name="T39" fmla="*/ 143 h 596"/>
              <a:gd name="T40" fmla="*/ 24 w 597"/>
              <a:gd name="T41" fmla="*/ 182 h 596"/>
              <a:gd name="T42" fmla="*/ 10 w 597"/>
              <a:gd name="T43" fmla="*/ 223 h 596"/>
              <a:gd name="T44" fmla="*/ 1 w 597"/>
              <a:gd name="T45" fmla="*/ 268 h 596"/>
              <a:gd name="T46" fmla="*/ 0 w 597"/>
              <a:gd name="T47" fmla="*/ 313 h 596"/>
              <a:gd name="T48" fmla="*/ 6 w 597"/>
              <a:gd name="T49" fmla="*/ 358 h 596"/>
              <a:gd name="T50" fmla="*/ 19 w 597"/>
              <a:gd name="T51" fmla="*/ 400 h 596"/>
              <a:gd name="T52" fmla="*/ 36 w 597"/>
              <a:gd name="T53" fmla="*/ 440 h 596"/>
              <a:gd name="T54" fmla="*/ 60 w 597"/>
              <a:gd name="T55" fmla="*/ 476 h 596"/>
              <a:gd name="T56" fmla="*/ 88 w 597"/>
              <a:gd name="T57" fmla="*/ 508 h 596"/>
              <a:gd name="T58" fmla="*/ 120 w 597"/>
              <a:gd name="T59" fmla="*/ 537 h 596"/>
              <a:gd name="T60" fmla="*/ 156 w 597"/>
              <a:gd name="T61" fmla="*/ 560 h 596"/>
              <a:gd name="T62" fmla="*/ 196 w 597"/>
              <a:gd name="T63" fmla="*/ 578 h 596"/>
              <a:gd name="T64" fmla="*/ 238 w 597"/>
              <a:gd name="T65" fmla="*/ 589 h 596"/>
              <a:gd name="T66" fmla="*/ 283 w 597"/>
              <a:gd name="T67" fmla="*/ 596 h 596"/>
              <a:gd name="T68" fmla="*/ 329 w 597"/>
              <a:gd name="T69" fmla="*/ 595 h 596"/>
              <a:gd name="T70" fmla="*/ 373 w 597"/>
              <a:gd name="T71" fmla="*/ 586 h 596"/>
              <a:gd name="T72" fmla="*/ 414 w 597"/>
              <a:gd name="T73" fmla="*/ 572 h 596"/>
              <a:gd name="T74" fmla="*/ 453 w 597"/>
              <a:gd name="T75" fmla="*/ 553 h 596"/>
              <a:gd name="T76" fmla="*/ 487 w 597"/>
              <a:gd name="T77" fmla="*/ 528 h 596"/>
              <a:gd name="T78" fmla="*/ 519 w 597"/>
              <a:gd name="T79" fmla="*/ 499 h 596"/>
              <a:gd name="T80" fmla="*/ 545 w 597"/>
              <a:gd name="T81" fmla="*/ 464 h 596"/>
              <a:gd name="T82" fmla="*/ 566 w 597"/>
              <a:gd name="T83" fmla="*/ 427 h 596"/>
              <a:gd name="T84" fmla="*/ 582 w 597"/>
              <a:gd name="T85" fmla="*/ 386 h 596"/>
              <a:gd name="T86" fmla="*/ 592 w 597"/>
              <a:gd name="T87" fmla="*/ 343 h 596"/>
              <a:gd name="T88" fmla="*/ 597 w 597"/>
              <a:gd name="T89" fmla="*/ 298 h 596"/>
              <a:gd name="T90" fmla="*/ 592 w 597"/>
              <a:gd name="T91" fmla="*/ 253 h 596"/>
              <a:gd name="T92" fmla="*/ 582 w 597"/>
              <a:gd name="T93" fmla="*/ 209 h 596"/>
              <a:gd name="T94" fmla="*/ 566 w 597"/>
              <a:gd name="T95" fmla="*/ 169 h 596"/>
              <a:gd name="T96" fmla="*/ 545 w 597"/>
              <a:gd name="T97" fmla="*/ 132 h 596"/>
              <a:gd name="T98" fmla="*/ 519 w 597"/>
              <a:gd name="T99" fmla="*/ 98 h 596"/>
              <a:gd name="T100" fmla="*/ 487 w 597"/>
              <a:gd name="T101" fmla="*/ 68 h 596"/>
              <a:gd name="T102" fmla="*/ 453 w 597"/>
              <a:gd name="T103" fmla="*/ 43 h 596"/>
              <a:gd name="T104" fmla="*/ 414 w 597"/>
              <a:gd name="T105" fmla="*/ 24 h 596"/>
              <a:gd name="T106" fmla="*/ 373 w 597"/>
              <a:gd name="T107" fmla="*/ 10 h 596"/>
              <a:gd name="T108" fmla="*/ 329 w 597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7" h="596">
                <a:moveTo>
                  <a:pt x="484" y="275"/>
                </a:moveTo>
                <a:lnTo>
                  <a:pt x="435" y="325"/>
                </a:lnTo>
                <a:lnTo>
                  <a:pt x="431" y="327"/>
                </a:lnTo>
                <a:lnTo>
                  <a:pt x="427" y="328"/>
                </a:lnTo>
                <a:lnTo>
                  <a:pt x="424" y="327"/>
                </a:lnTo>
                <a:lnTo>
                  <a:pt x="420" y="325"/>
                </a:lnTo>
                <a:lnTo>
                  <a:pt x="358" y="262"/>
                </a:lnTo>
                <a:lnTo>
                  <a:pt x="358" y="506"/>
                </a:lnTo>
                <a:lnTo>
                  <a:pt x="357" y="511"/>
                </a:lnTo>
                <a:lnTo>
                  <a:pt x="355" y="514"/>
                </a:lnTo>
                <a:lnTo>
                  <a:pt x="351" y="516"/>
                </a:lnTo>
                <a:lnTo>
                  <a:pt x="348" y="517"/>
                </a:lnTo>
                <a:lnTo>
                  <a:pt x="249" y="517"/>
                </a:lnTo>
                <a:lnTo>
                  <a:pt x="244" y="516"/>
                </a:lnTo>
                <a:lnTo>
                  <a:pt x="241" y="514"/>
                </a:lnTo>
                <a:lnTo>
                  <a:pt x="239" y="511"/>
                </a:lnTo>
                <a:lnTo>
                  <a:pt x="239" y="506"/>
                </a:lnTo>
                <a:lnTo>
                  <a:pt x="239" y="262"/>
                </a:lnTo>
                <a:lnTo>
                  <a:pt x="176" y="325"/>
                </a:lnTo>
                <a:lnTo>
                  <a:pt x="173" y="327"/>
                </a:lnTo>
                <a:lnTo>
                  <a:pt x="169" y="328"/>
                </a:lnTo>
                <a:lnTo>
                  <a:pt x="166" y="327"/>
                </a:lnTo>
                <a:lnTo>
                  <a:pt x="162" y="325"/>
                </a:lnTo>
                <a:lnTo>
                  <a:pt x="113" y="275"/>
                </a:lnTo>
                <a:lnTo>
                  <a:pt x="111" y="272"/>
                </a:lnTo>
                <a:lnTo>
                  <a:pt x="109" y="269"/>
                </a:lnTo>
                <a:lnTo>
                  <a:pt x="111" y="264"/>
                </a:lnTo>
                <a:lnTo>
                  <a:pt x="113" y="261"/>
                </a:lnTo>
                <a:lnTo>
                  <a:pt x="291" y="83"/>
                </a:lnTo>
                <a:lnTo>
                  <a:pt x="294" y="81"/>
                </a:lnTo>
                <a:lnTo>
                  <a:pt x="298" y="80"/>
                </a:lnTo>
                <a:lnTo>
                  <a:pt x="302" y="81"/>
                </a:lnTo>
                <a:lnTo>
                  <a:pt x="305" y="83"/>
                </a:lnTo>
                <a:lnTo>
                  <a:pt x="484" y="261"/>
                </a:lnTo>
                <a:lnTo>
                  <a:pt x="486" y="264"/>
                </a:lnTo>
                <a:lnTo>
                  <a:pt x="486" y="269"/>
                </a:lnTo>
                <a:lnTo>
                  <a:pt x="486" y="272"/>
                </a:lnTo>
                <a:lnTo>
                  <a:pt x="484" y="275"/>
                </a:lnTo>
                <a:close/>
                <a:moveTo>
                  <a:pt x="298" y="0"/>
                </a:moveTo>
                <a:lnTo>
                  <a:pt x="283" y="1"/>
                </a:lnTo>
                <a:lnTo>
                  <a:pt x="268" y="2"/>
                </a:lnTo>
                <a:lnTo>
                  <a:pt x="253" y="4"/>
                </a:lnTo>
                <a:lnTo>
                  <a:pt x="238" y="6"/>
                </a:lnTo>
                <a:lnTo>
                  <a:pt x="224" y="10"/>
                </a:lnTo>
                <a:lnTo>
                  <a:pt x="210" y="14"/>
                </a:lnTo>
                <a:lnTo>
                  <a:pt x="196" y="18"/>
                </a:lnTo>
                <a:lnTo>
                  <a:pt x="182" y="24"/>
                </a:lnTo>
                <a:lnTo>
                  <a:pt x="169" y="30"/>
                </a:lnTo>
                <a:lnTo>
                  <a:pt x="156" y="37"/>
                </a:lnTo>
                <a:lnTo>
                  <a:pt x="144" y="43"/>
                </a:lnTo>
                <a:lnTo>
                  <a:pt x="132" y="52"/>
                </a:lnTo>
                <a:lnTo>
                  <a:pt x="120" y="59"/>
                </a:lnTo>
                <a:lnTo>
                  <a:pt x="108" y="68"/>
                </a:lnTo>
                <a:lnTo>
                  <a:pt x="98" y="78"/>
                </a:lnTo>
                <a:lnTo>
                  <a:pt x="88" y="87"/>
                </a:lnTo>
                <a:lnTo>
                  <a:pt x="78" y="98"/>
                </a:lnTo>
                <a:lnTo>
                  <a:pt x="68" y="109"/>
                </a:lnTo>
                <a:lnTo>
                  <a:pt x="60" y="120"/>
                </a:lnTo>
                <a:lnTo>
                  <a:pt x="51" y="132"/>
                </a:lnTo>
                <a:lnTo>
                  <a:pt x="44" y="143"/>
                </a:lnTo>
                <a:lnTo>
                  <a:pt x="36" y="156"/>
                </a:lnTo>
                <a:lnTo>
                  <a:pt x="30" y="169"/>
                </a:lnTo>
                <a:lnTo>
                  <a:pt x="24" y="182"/>
                </a:lnTo>
                <a:lnTo>
                  <a:pt x="19" y="195"/>
                </a:lnTo>
                <a:lnTo>
                  <a:pt x="13" y="209"/>
                </a:lnTo>
                <a:lnTo>
                  <a:pt x="10" y="223"/>
                </a:lnTo>
                <a:lnTo>
                  <a:pt x="6" y="238"/>
                </a:lnTo>
                <a:lnTo>
                  <a:pt x="4" y="253"/>
                </a:lnTo>
                <a:lnTo>
                  <a:pt x="1" y="268"/>
                </a:lnTo>
                <a:lnTo>
                  <a:pt x="0" y="283"/>
                </a:lnTo>
                <a:lnTo>
                  <a:pt x="0" y="298"/>
                </a:lnTo>
                <a:lnTo>
                  <a:pt x="0" y="313"/>
                </a:lnTo>
                <a:lnTo>
                  <a:pt x="1" y="328"/>
                </a:lnTo>
                <a:lnTo>
                  <a:pt x="4" y="343"/>
                </a:lnTo>
                <a:lnTo>
                  <a:pt x="6" y="358"/>
                </a:lnTo>
                <a:lnTo>
                  <a:pt x="10" y="372"/>
                </a:lnTo>
                <a:lnTo>
                  <a:pt x="13" y="386"/>
                </a:lnTo>
                <a:lnTo>
                  <a:pt x="19" y="400"/>
                </a:lnTo>
                <a:lnTo>
                  <a:pt x="24" y="413"/>
                </a:lnTo>
                <a:lnTo>
                  <a:pt x="30" y="427"/>
                </a:lnTo>
                <a:lnTo>
                  <a:pt x="36" y="440"/>
                </a:lnTo>
                <a:lnTo>
                  <a:pt x="44" y="452"/>
                </a:lnTo>
                <a:lnTo>
                  <a:pt x="51" y="464"/>
                </a:lnTo>
                <a:lnTo>
                  <a:pt x="60" y="476"/>
                </a:lnTo>
                <a:lnTo>
                  <a:pt x="68" y="488"/>
                </a:lnTo>
                <a:lnTo>
                  <a:pt x="78" y="499"/>
                </a:lnTo>
                <a:lnTo>
                  <a:pt x="88" y="508"/>
                </a:lnTo>
                <a:lnTo>
                  <a:pt x="98" y="518"/>
                </a:lnTo>
                <a:lnTo>
                  <a:pt x="108" y="528"/>
                </a:lnTo>
                <a:lnTo>
                  <a:pt x="120" y="537"/>
                </a:lnTo>
                <a:lnTo>
                  <a:pt x="132" y="545"/>
                </a:lnTo>
                <a:lnTo>
                  <a:pt x="144" y="553"/>
                </a:lnTo>
                <a:lnTo>
                  <a:pt x="156" y="560"/>
                </a:lnTo>
                <a:lnTo>
                  <a:pt x="169" y="567"/>
                </a:lnTo>
                <a:lnTo>
                  <a:pt x="182" y="572"/>
                </a:lnTo>
                <a:lnTo>
                  <a:pt x="196" y="578"/>
                </a:lnTo>
                <a:lnTo>
                  <a:pt x="210" y="583"/>
                </a:lnTo>
                <a:lnTo>
                  <a:pt x="224" y="586"/>
                </a:lnTo>
                <a:lnTo>
                  <a:pt x="238" y="589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4" y="596"/>
                </a:lnTo>
                <a:lnTo>
                  <a:pt x="329" y="595"/>
                </a:lnTo>
                <a:lnTo>
                  <a:pt x="344" y="593"/>
                </a:lnTo>
                <a:lnTo>
                  <a:pt x="358" y="589"/>
                </a:lnTo>
                <a:lnTo>
                  <a:pt x="373" y="586"/>
                </a:lnTo>
                <a:lnTo>
                  <a:pt x="387" y="583"/>
                </a:lnTo>
                <a:lnTo>
                  <a:pt x="400" y="578"/>
                </a:lnTo>
                <a:lnTo>
                  <a:pt x="414" y="572"/>
                </a:lnTo>
                <a:lnTo>
                  <a:pt x="427" y="567"/>
                </a:lnTo>
                <a:lnTo>
                  <a:pt x="440" y="560"/>
                </a:lnTo>
                <a:lnTo>
                  <a:pt x="453" y="553"/>
                </a:lnTo>
                <a:lnTo>
                  <a:pt x="465" y="545"/>
                </a:lnTo>
                <a:lnTo>
                  <a:pt x="477" y="537"/>
                </a:lnTo>
                <a:lnTo>
                  <a:pt x="487" y="528"/>
                </a:lnTo>
                <a:lnTo>
                  <a:pt x="498" y="518"/>
                </a:lnTo>
                <a:lnTo>
                  <a:pt x="509" y="508"/>
                </a:lnTo>
                <a:lnTo>
                  <a:pt x="519" y="499"/>
                </a:lnTo>
                <a:lnTo>
                  <a:pt x="528" y="488"/>
                </a:lnTo>
                <a:lnTo>
                  <a:pt x="537" y="476"/>
                </a:lnTo>
                <a:lnTo>
                  <a:pt x="545" y="464"/>
                </a:lnTo>
                <a:lnTo>
                  <a:pt x="553" y="452"/>
                </a:lnTo>
                <a:lnTo>
                  <a:pt x="560" y="440"/>
                </a:lnTo>
                <a:lnTo>
                  <a:pt x="566" y="427"/>
                </a:lnTo>
                <a:lnTo>
                  <a:pt x="573" y="413"/>
                </a:lnTo>
                <a:lnTo>
                  <a:pt x="578" y="400"/>
                </a:lnTo>
                <a:lnTo>
                  <a:pt x="582" y="386"/>
                </a:lnTo>
                <a:lnTo>
                  <a:pt x="587" y="372"/>
                </a:lnTo>
                <a:lnTo>
                  <a:pt x="590" y="358"/>
                </a:lnTo>
                <a:lnTo>
                  <a:pt x="592" y="343"/>
                </a:lnTo>
                <a:lnTo>
                  <a:pt x="594" y="328"/>
                </a:lnTo>
                <a:lnTo>
                  <a:pt x="595" y="313"/>
                </a:lnTo>
                <a:lnTo>
                  <a:pt x="597" y="298"/>
                </a:lnTo>
                <a:lnTo>
                  <a:pt x="595" y="283"/>
                </a:lnTo>
                <a:lnTo>
                  <a:pt x="594" y="268"/>
                </a:lnTo>
                <a:lnTo>
                  <a:pt x="592" y="253"/>
                </a:lnTo>
                <a:lnTo>
                  <a:pt x="590" y="238"/>
                </a:lnTo>
                <a:lnTo>
                  <a:pt x="587" y="223"/>
                </a:lnTo>
                <a:lnTo>
                  <a:pt x="582" y="209"/>
                </a:lnTo>
                <a:lnTo>
                  <a:pt x="578" y="195"/>
                </a:lnTo>
                <a:lnTo>
                  <a:pt x="573" y="182"/>
                </a:lnTo>
                <a:lnTo>
                  <a:pt x="566" y="169"/>
                </a:lnTo>
                <a:lnTo>
                  <a:pt x="560" y="156"/>
                </a:lnTo>
                <a:lnTo>
                  <a:pt x="553" y="143"/>
                </a:lnTo>
                <a:lnTo>
                  <a:pt x="545" y="132"/>
                </a:lnTo>
                <a:lnTo>
                  <a:pt x="537" y="120"/>
                </a:lnTo>
                <a:lnTo>
                  <a:pt x="528" y="109"/>
                </a:lnTo>
                <a:lnTo>
                  <a:pt x="519" y="98"/>
                </a:lnTo>
                <a:lnTo>
                  <a:pt x="509" y="87"/>
                </a:lnTo>
                <a:lnTo>
                  <a:pt x="498" y="78"/>
                </a:lnTo>
                <a:lnTo>
                  <a:pt x="487" y="68"/>
                </a:lnTo>
                <a:lnTo>
                  <a:pt x="477" y="59"/>
                </a:lnTo>
                <a:lnTo>
                  <a:pt x="465" y="52"/>
                </a:lnTo>
                <a:lnTo>
                  <a:pt x="453" y="43"/>
                </a:lnTo>
                <a:lnTo>
                  <a:pt x="440" y="37"/>
                </a:lnTo>
                <a:lnTo>
                  <a:pt x="427" y="30"/>
                </a:lnTo>
                <a:lnTo>
                  <a:pt x="414" y="24"/>
                </a:lnTo>
                <a:lnTo>
                  <a:pt x="400" y="18"/>
                </a:lnTo>
                <a:lnTo>
                  <a:pt x="387" y="14"/>
                </a:lnTo>
                <a:lnTo>
                  <a:pt x="373" y="10"/>
                </a:lnTo>
                <a:lnTo>
                  <a:pt x="358" y="6"/>
                </a:lnTo>
                <a:lnTo>
                  <a:pt x="344" y="4"/>
                </a:lnTo>
                <a:lnTo>
                  <a:pt x="329" y="2"/>
                </a:lnTo>
                <a:lnTo>
                  <a:pt x="314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0">
            <a:extLst>
              <a:ext uri="{FF2B5EF4-FFF2-40B4-BE49-F238E27FC236}">
                <a16:creationId xmlns="" xmlns:a16="http://schemas.microsoft.com/office/drawing/2014/main" id="{19E746DB-8E9D-45AF-8564-963489CBA825}"/>
              </a:ext>
            </a:extLst>
          </p:cNvPr>
          <p:cNvSpPr>
            <a:spLocks noEditPoints="1"/>
          </p:cNvSpPr>
          <p:nvPr/>
        </p:nvSpPr>
        <p:spPr bwMode="auto">
          <a:xfrm>
            <a:off x="8015120" y="4354751"/>
            <a:ext cx="283864" cy="283864"/>
          </a:xfrm>
          <a:custGeom>
            <a:avLst/>
            <a:gdLst>
              <a:gd name="T0" fmla="*/ 302 w 596"/>
              <a:gd name="T1" fmla="*/ 516 h 596"/>
              <a:gd name="T2" fmla="*/ 291 w 596"/>
              <a:gd name="T3" fmla="*/ 514 h 596"/>
              <a:gd name="T4" fmla="*/ 109 w 596"/>
              <a:gd name="T5" fmla="*/ 328 h 596"/>
              <a:gd name="T6" fmla="*/ 162 w 596"/>
              <a:gd name="T7" fmla="*/ 271 h 596"/>
              <a:gd name="T8" fmla="*/ 172 w 596"/>
              <a:gd name="T9" fmla="*/ 269 h 596"/>
              <a:gd name="T10" fmla="*/ 238 w 596"/>
              <a:gd name="T11" fmla="*/ 89 h 596"/>
              <a:gd name="T12" fmla="*/ 245 w 596"/>
              <a:gd name="T13" fmla="*/ 81 h 596"/>
              <a:gd name="T14" fmla="*/ 352 w 596"/>
              <a:gd name="T15" fmla="*/ 81 h 596"/>
              <a:gd name="T16" fmla="*/ 357 w 596"/>
              <a:gd name="T17" fmla="*/ 89 h 596"/>
              <a:gd name="T18" fmla="*/ 423 w 596"/>
              <a:gd name="T19" fmla="*/ 269 h 596"/>
              <a:gd name="T20" fmla="*/ 434 w 596"/>
              <a:gd name="T21" fmla="*/ 271 h 596"/>
              <a:gd name="T22" fmla="*/ 487 w 596"/>
              <a:gd name="T23" fmla="*/ 328 h 596"/>
              <a:gd name="T24" fmla="*/ 298 w 596"/>
              <a:gd name="T25" fmla="*/ 0 h 596"/>
              <a:gd name="T26" fmla="*/ 252 w 596"/>
              <a:gd name="T27" fmla="*/ 4 h 596"/>
              <a:gd name="T28" fmla="*/ 209 w 596"/>
              <a:gd name="T29" fmla="*/ 14 h 596"/>
              <a:gd name="T30" fmla="*/ 169 w 596"/>
              <a:gd name="T31" fmla="*/ 30 h 596"/>
              <a:gd name="T32" fmla="*/ 131 w 596"/>
              <a:gd name="T33" fmla="*/ 52 h 596"/>
              <a:gd name="T34" fmla="*/ 98 w 596"/>
              <a:gd name="T35" fmla="*/ 78 h 596"/>
              <a:gd name="T36" fmla="*/ 68 w 596"/>
              <a:gd name="T37" fmla="*/ 109 h 596"/>
              <a:gd name="T38" fmla="*/ 43 w 596"/>
              <a:gd name="T39" fmla="*/ 143 h 596"/>
              <a:gd name="T40" fmla="*/ 23 w 596"/>
              <a:gd name="T41" fmla="*/ 182 h 596"/>
              <a:gd name="T42" fmla="*/ 9 w 596"/>
              <a:gd name="T43" fmla="*/ 223 h 596"/>
              <a:gd name="T44" fmla="*/ 2 w 596"/>
              <a:gd name="T45" fmla="*/ 268 h 596"/>
              <a:gd name="T46" fmla="*/ 1 w 596"/>
              <a:gd name="T47" fmla="*/ 313 h 596"/>
              <a:gd name="T48" fmla="*/ 6 w 596"/>
              <a:gd name="T49" fmla="*/ 358 h 596"/>
              <a:gd name="T50" fmla="*/ 18 w 596"/>
              <a:gd name="T51" fmla="*/ 400 h 596"/>
              <a:gd name="T52" fmla="*/ 36 w 596"/>
              <a:gd name="T53" fmla="*/ 440 h 596"/>
              <a:gd name="T54" fmla="*/ 59 w 596"/>
              <a:gd name="T55" fmla="*/ 476 h 596"/>
              <a:gd name="T56" fmla="*/ 87 w 596"/>
              <a:gd name="T57" fmla="*/ 508 h 596"/>
              <a:gd name="T58" fmla="*/ 119 w 596"/>
              <a:gd name="T59" fmla="*/ 537 h 596"/>
              <a:gd name="T60" fmla="*/ 156 w 596"/>
              <a:gd name="T61" fmla="*/ 560 h 596"/>
              <a:gd name="T62" fmla="*/ 195 w 596"/>
              <a:gd name="T63" fmla="*/ 578 h 596"/>
              <a:gd name="T64" fmla="*/ 238 w 596"/>
              <a:gd name="T65" fmla="*/ 589 h 596"/>
              <a:gd name="T66" fmla="*/ 282 w 596"/>
              <a:gd name="T67" fmla="*/ 596 h 596"/>
              <a:gd name="T68" fmla="*/ 328 w 596"/>
              <a:gd name="T69" fmla="*/ 595 h 596"/>
              <a:gd name="T70" fmla="*/ 372 w 596"/>
              <a:gd name="T71" fmla="*/ 586 h 596"/>
              <a:gd name="T72" fmla="*/ 413 w 596"/>
              <a:gd name="T73" fmla="*/ 572 h 596"/>
              <a:gd name="T74" fmla="*/ 452 w 596"/>
              <a:gd name="T75" fmla="*/ 553 h 596"/>
              <a:gd name="T76" fmla="*/ 488 w 596"/>
              <a:gd name="T77" fmla="*/ 528 h 596"/>
              <a:gd name="T78" fmla="*/ 518 w 596"/>
              <a:gd name="T79" fmla="*/ 499 h 596"/>
              <a:gd name="T80" fmla="*/ 545 w 596"/>
              <a:gd name="T81" fmla="*/ 464 h 596"/>
              <a:gd name="T82" fmla="*/ 567 w 596"/>
              <a:gd name="T83" fmla="*/ 427 h 596"/>
              <a:gd name="T84" fmla="*/ 583 w 596"/>
              <a:gd name="T85" fmla="*/ 386 h 596"/>
              <a:gd name="T86" fmla="*/ 592 w 596"/>
              <a:gd name="T87" fmla="*/ 343 h 596"/>
              <a:gd name="T88" fmla="*/ 596 w 596"/>
              <a:gd name="T89" fmla="*/ 298 h 596"/>
              <a:gd name="T90" fmla="*/ 592 w 596"/>
              <a:gd name="T91" fmla="*/ 253 h 596"/>
              <a:gd name="T92" fmla="*/ 583 w 596"/>
              <a:gd name="T93" fmla="*/ 209 h 596"/>
              <a:gd name="T94" fmla="*/ 567 w 596"/>
              <a:gd name="T95" fmla="*/ 169 h 596"/>
              <a:gd name="T96" fmla="*/ 545 w 596"/>
              <a:gd name="T97" fmla="*/ 132 h 596"/>
              <a:gd name="T98" fmla="*/ 518 w 596"/>
              <a:gd name="T99" fmla="*/ 98 h 596"/>
              <a:gd name="T100" fmla="*/ 488 w 596"/>
              <a:gd name="T101" fmla="*/ 68 h 596"/>
              <a:gd name="T102" fmla="*/ 452 w 596"/>
              <a:gd name="T103" fmla="*/ 43 h 596"/>
              <a:gd name="T104" fmla="*/ 413 w 596"/>
              <a:gd name="T105" fmla="*/ 24 h 596"/>
              <a:gd name="T106" fmla="*/ 372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35"/>
                </a:moveTo>
                <a:lnTo>
                  <a:pt x="305" y="514"/>
                </a:lnTo>
                <a:lnTo>
                  <a:pt x="302" y="516"/>
                </a:lnTo>
                <a:lnTo>
                  <a:pt x="298" y="517"/>
                </a:lnTo>
                <a:lnTo>
                  <a:pt x="294" y="516"/>
                </a:lnTo>
                <a:lnTo>
                  <a:pt x="291" y="514"/>
                </a:lnTo>
                <a:lnTo>
                  <a:pt x="112" y="335"/>
                </a:lnTo>
                <a:lnTo>
                  <a:pt x="110" y="331"/>
                </a:lnTo>
                <a:lnTo>
                  <a:pt x="109" y="328"/>
                </a:lnTo>
                <a:lnTo>
                  <a:pt x="110" y="324"/>
                </a:lnTo>
                <a:lnTo>
                  <a:pt x="112" y="321"/>
                </a:lnTo>
                <a:lnTo>
                  <a:pt x="162" y="271"/>
                </a:lnTo>
                <a:lnTo>
                  <a:pt x="165" y="269"/>
                </a:lnTo>
                <a:lnTo>
                  <a:pt x="169" y="269"/>
                </a:lnTo>
                <a:lnTo>
                  <a:pt x="172" y="269"/>
                </a:lnTo>
                <a:lnTo>
                  <a:pt x="176" y="271"/>
                </a:lnTo>
                <a:lnTo>
                  <a:pt x="238" y="334"/>
                </a:lnTo>
                <a:lnTo>
                  <a:pt x="238" y="89"/>
                </a:lnTo>
                <a:lnTo>
                  <a:pt x="239" y="86"/>
                </a:lnTo>
                <a:lnTo>
                  <a:pt x="241" y="83"/>
                </a:lnTo>
                <a:lnTo>
                  <a:pt x="245" y="81"/>
                </a:lnTo>
                <a:lnTo>
                  <a:pt x="248" y="80"/>
                </a:lnTo>
                <a:lnTo>
                  <a:pt x="347" y="80"/>
                </a:lnTo>
                <a:lnTo>
                  <a:pt x="352" y="81"/>
                </a:lnTo>
                <a:lnTo>
                  <a:pt x="355" y="83"/>
                </a:lnTo>
                <a:lnTo>
                  <a:pt x="357" y="86"/>
                </a:lnTo>
                <a:lnTo>
                  <a:pt x="357" y="89"/>
                </a:lnTo>
                <a:lnTo>
                  <a:pt x="357" y="334"/>
                </a:lnTo>
                <a:lnTo>
                  <a:pt x="420" y="271"/>
                </a:lnTo>
                <a:lnTo>
                  <a:pt x="423" y="269"/>
                </a:lnTo>
                <a:lnTo>
                  <a:pt x="427" y="269"/>
                </a:lnTo>
                <a:lnTo>
                  <a:pt x="430" y="269"/>
                </a:lnTo>
                <a:lnTo>
                  <a:pt x="434" y="271"/>
                </a:lnTo>
                <a:lnTo>
                  <a:pt x="483" y="321"/>
                </a:lnTo>
                <a:lnTo>
                  <a:pt x="486" y="324"/>
                </a:lnTo>
                <a:lnTo>
                  <a:pt x="487" y="328"/>
                </a:lnTo>
                <a:lnTo>
                  <a:pt x="486" y="331"/>
                </a:lnTo>
                <a:lnTo>
                  <a:pt x="483" y="335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7" y="2"/>
                </a:lnTo>
                <a:lnTo>
                  <a:pt x="252" y="4"/>
                </a:lnTo>
                <a:lnTo>
                  <a:pt x="238" y="6"/>
                </a:lnTo>
                <a:lnTo>
                  <a:pt x="223" y="10"/>
                </a:lnTo>
                <a:lnTo>
                  <a:pt x="209" y="14"/>
                </a:lnTo>
                <a:lnTo>
                  <a:pt x="195" y="18"/>
                </a:lnTo>
                <a:lnTo>
                  <a:pt x="182" y="24"/>
                </a:lnTo>
                <a:lnTo>
                  <a:pt x="169" y="30"/>
                </a:lnTo>
                <a:lnTo>
                  <a:pt x="156" y="37"/>
                </a:lnTo>
                <a:lnTo>
                  <a:pt x="143" y="43"/>
                </a:lnTo>
                <a:lnTo>
                  <a:pt x="131" y="52"/>
                </a:lnTo>
                <a:lnTo>
                  <a:pt x="119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7"/>
                </a:lnTo>
                <a:lnTo>
                  <a:pt x="77" y="98"/>
                </a:lnTo>
                <a:lnTo>
                  <a:pt x="68" y="109"/>
                </a:lnTo>
                <a:lnTo>
                  <a:pt x="59" y="120"/>
                </a:lnTo>
                <a:lnTo>
                  <a:pt x="50" y="132"/>
                </a:lnTo>
                <a:lnTo>
                  <a:pt x="43" y="143"/>
                </a:lnTo>
                <a:lnTo>
                  <a:pt x="36" y="156"/>
                </a:lnTo>
                <a:lnTo>
                  <a:pt x="30" y="169"/>
                </a:lnTo>
                <a:lnTo>
                  <a:pt x="23" y="182"/>
                </a:lnTo>
                <a:lnTo>
                  <a:pt x="18" y="195"/>
                </a:lnTo>
                <a:lnTo>
                  <a:pt x="14" y="209"/>
                </a:lnTo>
                <a:lnTo>
                  <a:pt x="9" y="223"/>
                </a:lnTo>
                <a:lnTo>
                  <a:pt x="6" y="238"/>
                </a:lnTo>
                <a:lnTo>
                  <a:pt x="3" y="253"/>
                </a:lnTo>
                <a:lnTo>
                  <a:pt x="2" y="268"/>
                </a:lnTo>
                <a:lnTo>
                  <a:pt x="1" y="283"/>
                </a:lnTo>
                <a:lnTo>
                  <a:pt x="0" y="298"/>
                </a:lnTo>
                <a:lnTo>
                  <a:pt x="1" y="313"/>
                </a:lnTo>
                <a:lnTo>
                  <a:pt x="2" y="328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4" y="386"/>
                </a:lnTo>
                <a:lnTo>
                  <a:pt x="18" y="400"/>
                </a:lnTo>
                <a:lnTo>
                  <a:pt x="23" y="413"/>
                </a:lnTo>
                <a:lnTo>
                  <a:pt x="30" y="427"/>
                </a:lnTo>
                <a:lnTo>
                  <a:pt x="36" y="440"/>
                </a:lnTo>
                <a:lnTo>
                  <a:pt x="43" y="452"/>
                </a:lnTo>
                <a:lnTo>
                  <a:pt x="50" y="464"/>
                </a:lnTo>
                <a:lnTo>
                  <a:pt x="59" y="476"/>
                </a:lnTo>
                <a:lnTo>
                  <a:pt x="68" y="488"/>
                </a:lnTo>
                <a:lnTo>
                  <a:pt x="77" y="499"/>
                </a:lnTo>
                <a:lnTo>
                  <a:pt x="87" y="508"/>
                </a:lnTo>
                <a:lnTo>
                  <a:pt x="98" y="518"/>
                </a:lnTo>
                <a:lnTo>
                  <a:pt x="109" y="528"/>
                </a:lnTo>
                <a:lnTo>
                  <a:pt x="119" y="537"/>
                </a:lnTo>
                <a:lnTo>
                  <a:pt x="131" y="545"/>
                </a:lnTo>
                <a:lnTo>
                  <a:pt x="143" y="553"/>
                </a:lnTo>
                <a:lnTo>
                  <a:pt x="156" y="560"/>
                </a:lnTo>
                <a:lnTo>
                  <a:pt x="169" y="567"/>
                </a:lnTo>
                <a:lnTo>
                  <a:pt x="182" y="572"/>
                </a:lnTo>
                <a:lnTo>
                  <a:pt x="195" y="578"/>
                </a:lnTo>
                <a:lnTo>
                  <a:pt x="209" y="583"/>
                </a:lnTo>
                <a:lnTo>
                  <a:pt x="223" y="586"/>
                </a:lnTo>
                <a:lnTo>
                  <a:pt x="238" y="589"/>
                </a:lnTo>
                <a:lnTo>
                  <a:pt x="252" y="593"/>
                </a:lnTo>
                <a:lnTo>
                  <a:pt x="267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3" y="593"/>
                </a:lnTo>
                <a:lnTo>
                  <a:pt x="358" y="589"/>
                </a:lnTo>
                <a:lnTo>
                  <a:pt x="372" y="586"/>
                </a:lnTo>
                <a:lnTo>
                  <a:pt x="386" y="583"/>
                </a:lnTo>
                <a:lnTo>
                  <a:pt x="400" y="578"/>
                </a:lnTo>
                <a:lnTo>
                  <a:pt x="413" y="572"/>
                </a:lnTo>
                <a:lnTo>
                  <a:pt x="427" y="567"/>
                </a:lnTo>
                <a:lnTo>
                  <a:pt x="440" y="560"/>
                </a:lnTo>
                <a:lnTo>
                  <a:pt x="452" y="553"/>
                </a:lnTo>
                <a:lnTo>
                  <a:pt x="464" y="545"/>
                </a:lnTo>
                <a:lnTo>
                  <a:pt x="476" y="537"/>
                </a:lnTo>
                <a:lnTo>
                  <a:pt x="488" y="528"/>
                </a:lnTo>
                <a:lnTo>
                  <a:pt x="498" y="518"/>
                </a:lnTo>
                <a:lnTo>
                  <a:pt x="508" y="508"/>
                </a:lnTo>
                <a:lnTo>
                  <a:pt x="518" y="499"/>
                </a:lnTo>
                <a:lnTo>
                  <a:pt x="528" y="488"/>
                </a:lnTo>
                <a:lnTo>
                  <a:pt x="536" y="476"/>
                </a:lnTo>
                <a:lnTo>
                  <a:pt x="545" y="464"/>
                </a:lnTo>
                <a:lnTo>
                  <a:pt x="552" y="452"/>
                </a:lnTo>
                <a:lnTo>
                  <a:pt x="560" y="440"/>
                </a:lnTo>
                <a:lnTo>
                  <a:pt x="567" y="427"/>
                </a:lnTo>
                <a:lnTo>
                  <a:pt x="572" y="413"/>
                </a:lnTo>
                <a:lnTo>
                  <a:pt x="577" y="400"/>
                </a:lnTo>
                <a:lnTo>
                  <a:pt x="583" y="386"/>
                </a:lnTo>
                <a:lnTo>
                  <a:pt x="586" y="372"/>
                </a:lnTo>
                <a:lnTo>
                  <a:pt x="589" y="358"/>
                </a:lnTo>
                <a:lnTo>
                  <a:pt x="592" y="343"/>
                </a:lnTo>
                <a:lnTo>
                  <a:pt x="595" y="328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8"/>
                </a:lnTo>
                <a:lnTo>
                  <a:pt x="586" y="223"/>
                </a:lnTo>
                <a:lnTo>
                  <a:pt x="583" y="209"/>
                </a:lnTo>
                <a:lnTo>
                  <a:pt x="577" y="195"/>
                </a:lnTo>
                <a:lnTo>
                  <a:pt x="572" y="182"/>
                </a:lnTo>
                <a:lnTo>
                  <a:pt x="567" y="169"/>
                </a:lnTo>
                <a:lnTo>
                  <a:pt x="560" y="156"/>
                </a:lnTo>
                <a:lnTo>
                  <a:pt x="552" y="143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8"/>
                </a:lnTo>
                <a:lnTo>
                  <a:pt x="508" y="87"/>
                </a:lnTo>
                <a:lnTo>
                  <a:pt x="498" y="78"/>
                </a:lnTo>
                <a:lnTo>
                  <a:pt x="488" y="68"/>
                </a:lnTo>
                <a:lnTo>
                  <a:pt x="476" y="59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8"/>
                </a:lnTo>
                <a:lnTo>
                  <a:pt x="386" y="14"/>
                </a:lnTo>
                <a:lnTo>
                  <a:pt x="372" y="10"/>
                </a:lnTo>
                <a:lnTo>
                  <a:pt x="358" y="6"/>
                </a:lnTo>
                <a:lnTo>
                  <a:pt x="343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06ED5D05-095F-4C95-9E67-7E3660C18E2D}"/>
              </a:ext>
            </a:extLst>
          </p:cNvPr>
          <p:cNvSpPr/>
          <p:nvPr/>
        </p:nvSpPr>
        <p:spPr>
          <a:xfrm>
            <a:off x="6894046" y="4877666"/>
            <a:ext cx="1473200" cy="1473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600" dirty="0" smtClean="0"/>
              <a:t>5</a:t>
            </a:r>
            <a:endParaRPr lang="en-US" sz="3600" dirty="0"/>
          </a:p>
        </p:txBody>
      </p:sp>
      <p:sp>
        <p:nvSpPr>
          <p:cNvPr id="43" name="Freeform 40">
            <a:extLst>
              <a:ext uri="{FF2B5EF4-FFF2-40B4-BE49-F238E27FC236}">
                <a16:creationId xmlns="" xmlns:a16="http://schemas.microsoft.com/office/drawing/2014/main" id="{19E746DB-8E9D-45AF-8564-963489CBA825}"/>
              </a:ext>
            </a:extLst>
          </p:cNvPr>
          <p:cNvSpPr>
            <a:spLocks noEditPoints="1"/>
          </p:cNvSpPr>
          <p:nvPr/>
        </p:nvSpPr>
        <p:spPr bwMode="auto">
          <a:xfrm>
            <a:off x="7639956" y="1974916"/>
            <a:ext cx="283864" cy="283864"/>
          </a:xfrm>
          <a:custGeom>
            <a:avLst/>
            <a:gdLst>
              <a:gd name="T0" fmla="*/ 302 w 596"/>
              <a:gd name="T1" fmla="*/ 516 h 596"/>
              <a:gd name="T2" fmla="*/ 291 w 596"/>
              <a:gd name="T3" fmla="*/ 514 h 596"/>
              <a:gd name="T4" fmla="*/ 109 w 596"/>
              <a:gd name="T5" fmla="*/ 328 h 596"/>
              <a:gd name="T6" fmla="*/ 162 w 596"/>
              <a:gd name="T7" fmla="*/ 271 h 596"/>
              <a:gd name="T8" fmla="*/ 172 w 596"/>
              <a:gd name="T9" fmla="*/ 269 h 596"/>
              <a:gd name="T10" fmla="*/ 238 w 596"/>
              <a:gd name="T11" fmla="*/ 89 h 596"/>
              <a:gd name="T12" fmla="*/ 245 w 596"/>
              <a:gd name="T13" fmla="*/ 81 h 596"/>
              <a:gd name="T14" fmla="*/ 352 w 596"/>
              <a:gd name="T15" fmla="*/ 81 h 596"/>
              <a:gd name="T16" fmla="*/ 357 w 596"/>
              <a:gd name="T17" fmla="*/ 89 h 596"/>
              <a:gd name="T18" fmla="*/ 423 w 596"/>
              <a:gd name="T19" fmla="*/ 269 h 596"/>
              <a:gd name="T20" fmla="*/ 434 w 596"/>
              <a:gd name="T21" fmla="*/ 271 h 596"/>
              <a:gd name="T22" fmla="*/ 487 w 596"/>
              <a:gd name="T23" fmla="*/ 328 h 596"/>
              <a:gd name="T24" fmla="*/ 298 w 596"/>
              <a:gd name="T25" fmla="*/ 0 h 596"/>
              <a:gd name="T26" fmla="*/ 252 w 596"/>
              <a:gd name="T27" fmla="*/ 4 h 596"/>
              <a:gd name="T28" fmla="*/ 209 w 596"/>
              <a:gd name="T29" fmla="*/ 14 h 596"/>
              <a:gd name="T30" fmla="*/ 169 w 596"/>
              <a:gd name="T31" fmla="*/ 30 h 596"/>
              <a:gd name="T32" fmla="*/ 131 w 596"/>
              <a:gd name="T33" fmla="*/ 52 h 596"/>
              <a:gd name="T34" fmla="*/ 98 w 596"/>
              <a:gd name="T35" fmla="*/ 78 h 596"/>
              <a:gd name="T36" fmla="*/ 68 w 596"/>
              <a:gd name="T37" fmla="*/ 109 h 596"/>
              <a:gd name="T38" fmla="*/ 43 w 596"/>
              <a:gd name="T39" fmla="*/ 143 h 596"/>
              <a:gd name="T40" fmla="*/ 23 w 596"/>
              <a:gd name="T41" fmla="*/ 182 h 596"/>
              <a:gd name="T42" fmla="*/ 9 w 596"/>
              <a:gd name="T43" fmla="*/ 223 h 596"/>
              <a:gd name="T44" fmla="*/ 2 w 596"/>
              <a:gd name="T45" fmla="*/ 268 h 596"/>
              <a:gd name="T46" fmla="*/ 1 w 596"/>
              <a:gd name="T47" fmla="*/ 313 h 596"/>
              <a:gd name="T48" fmla="*/ 6 w 596"/>
              <a:gd name="T49" fmla="*/ 358 h 596"/>
              <a:gd name="T50" fmla="*/ 18 w 596"/>
              <a:gd name="T51" fmla="*/ 400 h 596"/>
              <a:gd name="T52" fmla="*/ 36 w 596"/>
              <a:gd name="T53" fmla="*/ 440 h 596"/>
              <a:gd name="T54" fmla="*/ 59 w 596"/>
              <a:gd name="T55" fmla="*/ 476 h 596"/>
              <a:gd name="T56" fmla="*/ 87 w 596"/>
              <a:gd name="T57" fmla="*/ 508 h 596"/>
              <a:gd name="T58" fmla="*/ 119 w 596"/>
              <a:gd name="T59" fmla="*/ 537 h 596"/>
              <a:gd name="T60" fmla="*/ 156 w 596"/>
              <a:gd name="T61" fmla="*/ 560 h 596"/>
              <a:gd name="T62" fmla="*/ 195 w 596"/>
              <a:gd name="T63" fmla="*/ 578 h 596"/>
              <a:gd name="T64" fmla="*/ 238 w 596"/>
              <a:gd name="T65" fmla="*/ 589 h 596"/>
              <a:gd name="T66" fmla="*/ 282 w 596"/>
              <a:gd name="T67" fmla="*/ 596 h 596"/>
              <a:gd name="T68" fmla="*/ 328 w 596"/>
              <a:gd name="T69" fmla="*/ 595 h 596"/>
              <a:gd name="T70" fmla="*/ 372 w 596"/>
              <a:gd name="T71" fmla="*/ 586 h 596"/>
              <a:gd name="T72" fmla="*/ 413 w 596"/>
              <a:gd name="T73" fmla="*/ 572 h 596"/>
              <a:gd name="T74" fmla="*/ 452 w 596"/>
              <a:gd name="T75" fmla="*/ 553 h 596"/>
              <a:gd name="T76" fmla="*/ 488 w 596"/>
              <a:gd name="T77" fmla="*/ 528 h 596"/>
              <a:gd name="T78" fmla="*/ 518 w 596"/>
              <a:gd name="T79" fmla="*/ 499 h 596"/>
              <a:gd name="T80" fmla="*/ 545 w 596"/>
              <a:gd name="T81" fmla="*/ 464 h 596"/>
              <a:gd name="T82" fmla="*/ 567 w 596"/>
              <a:gd name="T83" fmla="*/ 427 h 596"/>
              <a:gd name="T84" fmla="*/ 583 w 596"/>
              <a:gd name="T85" fmla="*/ 386 h 596"/>
              <a:gd name="T86" fmla="*/ 592 w 596"/>
              <a:gd name="T87" fmla="*/ 343 h 596"/>
              <a:gd name="T88" fmla="*/ 596 w 596"/>
              <a:gd name="T89" fmla="*/ 298 h 596"/>
              <a:gd name="T90" fmla="*/ 592 w 596"/>
              <a:gd name="T91" fmla="*/ 253 h 596"/>
              <a:gd name="T92" fmla="*/ 583 w 596"/>
              <a:gd name="T93" fmla="*/ 209 h 596"/>
              <a:gd name="T94" fmla="*/ 567 w 596"/>
              <a:gd name="T95" fmla="*/ 169 h 596"/>
              <a:gd name="T96" fmla="*/ 545 w 596"/>
              <a:gd name="T97" fmla="*/ 132 h 596"/>
              <a:gd name="T98" fmla="*/ 518 w 596"/>
              <a:gd name="T99" fmla="*/ 98 h 596"/>
              <a:gd name="T100" fmla="*/ 488 w 596"/>
              <a:gd name="T101" fmla="*/ 68 h 596"/>
              <a:gd name="T102" fmla="*/ 452 w 596"/>
              <a:gd name="T103" fmla="*/ 43 h 596"/>
              <a:gd name="T104" fmla="*/ 413 w 596"/>
              <a:gd name="T105" fmla="*/ 24 h 596"/>
              <a:gd name="T106" fmla="*/ 372 w 596"/>
              <a:gd name="T107" fmla="*/ 10 h 596"/>
              <a:gd name="T108" fmla="*/ 328 w 596"/>
              <a:gd name="T109" fmla="*/ 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35"/>
                </a:moveTo>
                <a:lnTo>
                  <a:pt x="305" y="514"/>
                </a:lnTo>
                <a:lnTo>
                  <a:pt x="302" y="516"/>
                </a:lnTo>
                <a:lnTo>
                  <a:pt x="298" y="517"/>
                </a:lnTo>
                <a:lnTo>
                  <a:pt x="294" y="516"/>
                </a:lnTo>
                <a:lnTo>
                  <a:pt x="291" y="514"/>
                </a:lnTo>
                <a:lnTo>
                  <a:pt x="112" y="335"/>
                </a:lnTo>
                <a:lnTo>
                  <a:pt x="110" y="331"/>
                </a:lnTo>
                <a:lnTo>
                  <a:pt x="109" y="328"/>
                </a:lnTo>
                <a:lnTo>
                  <a:pt x="110" y="324"/>
                </a:lnTo>
                <a:lnTo>
                  <a:pt x="112" y="321"/>
                </a:lnTo>
                <a:lnTo>
                  <a:pt x="162" y="271"/>
                </a:lnTo>
                <a:lnTo>
                  <a:pt x="165" y="269"/>
                </a:lnTo>
                <a:lnTo>
                  <a:pt x="169" y="269"/>
                </a:lnTo>
                <a:lnTo>
                  <a:pt x="172" y="269"/>
                </a:lnTo>
                <a:lnTo>
                  <a:pt x="176" y="271"/>
                </a:lnTo>
                <a:lnTo>
                  <a:pt x="238" y="334"/>
                </a:lnTo>
                <a:lnTo>
                  <a:pt x="238" y="89"/>
                </a:lnTo>
                <a:lnTo>
                  <a:pt x="239" y="86"/>
                </a:lnTo>
                <a:lnTo>
                  <a:pt x="241" y="83"/>
                </a:lnTo>
                <a:lnTo>
                  <a:pt x="245" y="81"/>
                </a:lnTo>
                <a:lnTo>
                  <a:pt x="248" y="80"/>
                </a:lnTo>
                <a:lnTo>
                  <a:pt x="347" y="80"/>
                </a:lnTo>
                <a:lnTo>
                  <a:pt x="352" y="81"/>
                </a:lnTo>
                <a:lnTo>
                  <a:pt x="355" y="83"/>
                </a:lnTo>
                <a:lnTo>
                  <a:pt x="357" y="86"/>
                </a:lnTo>
                <a:lnTo>
                  <a:pt x="357" y="89"/>
                </a:lnTo>
                <a:lnTo>
                  <a:pt x="357" y="334"/>
                </a:lnTo>
                <a:lnTo>
                  <a:pt x="420" y="271"/>
                </a:lnTo>
                <a:lnTo>
                  <a:pt x="423" y="269"/>
                </a:lnTo>
                <a:lnTo>
                  <a:pt x="427" y="269"/>
                </a:lnTo>
                <a:lnTo>
                  <a:pt x="430" y="269"/>
                </a:lnTo>
                <a:lnTo>
                  <a:pt x="434" y="271"/>
                </a:lnTo>
                <a:lnTo>
                  <a:pt x="483" y="321"/>
                </a:lnTo>
                <a:lnTo>
                  <a:pt x="486" y="324"/>
                </a:lnTo>
                <a:lnTo>
                  <a:pt x="487" y="328"/>
                </a:lnTo>
                <a:lnTo>
                  <a:pt x="486" y="331"/>
                </a:lnTo>
                <a:lnTo>
                  <a:pt x="483" y="335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7" y="2"/>
                </a:lnTo>
                <a:lnTo>
                  <a:pt x="252" y="4"/>
                </a:lnTo>
                <a:lnTo>
                  <a:pt x="238" y="6"/>
                </a:lnTo>
                <a:lnTo>
                  <a:pt x="223" y="10"/>
                </a:lnTo>
                <a:lnTo>
                  <a:pt x="209" y="14"/>
                </a:lnTo>
                <a:lnTo>
                  <a:pt x="195" y="18"/>
                </a:lnTo>
                <a:lnTo>
                  <a:pt x="182" y="24"/>
                </a:lnTo>
                <a:lnTo>
                  <a:pt x="169" y="30"/>
                </a:lnTo>
                <a:lnTo>
                  <a:pt x="156" y="37"/>
                </a:lnTo>
                <a:lnTo>
                  <a:pt x="143" y="43"/>
                </a:lnTo>
                <a:lnTo>
                  <a:pt x="131" y="52"/>
                </a:lnTo>
                <a:lnTo>
                  <a:pt x="119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7"/>
                </a:lnTo>
                <a:lnTo>
                  <a:pt x="77" y="98"/>
                </a:lnTo>
                <a:lnTo>
                  <a:pt x="68" y="109"/>
                </a:lnTo>
                <a:lnTo>
                  <a:pt x="59" y="120"/>
                </a:lnTo>
                <a:lnTo>
                  <a:pt x="50" y="132"/>
                </a:lnTo>
                <a:lnTo>
                  <a:pt x="43" y="143"/>
                </a:lnTo>
                <a:lnTo>
                  <a:pt x="36" y="156"/>
                </a:lnTo>
                <a:lnTo>
                  <a:pt x="30" y="169"/>
                </a:lnTo>
                <a:lnTo>
                  <a:pt x="23" y="182"/>
                </a:lnTo>
                <a:lnTo>
                  <a:pt x="18" y="195"/>
                </a:lnTo>
                <a:lnTo>
                  <a:pt x="14" y="209"/>
                </a:lnTo>
                <a:lnTo>
                  <a:pt x="9" y="223"/>
                </a:lnTo>
                <a:lnTo>
                  <a:pt x="6" y="238"/>
                </a:lnTo>
                <a:lnTo>
                  <a:pt x="3" y="253"/>
                </a:lnTo>
                <a:lnTo>
                  <a:pt x="2" y="268"/>
                </a:lnTo>
                <a:lnTo>
                  <a:pt x="1" y="283"/>
                </a:lnTo>
                <a:lnTo>
                  <a:pt x="0" y="298"/>
                </a:lnTo>
                <a:lnTo>
                  <a:pt x="1" y="313"/>
                </a:lnTo>
                <a:lnTo>
                  <a:pt x="2" y="328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4" y="386"/>
                </a:lnTo>
                <a:lnTo>
                  <a:pt x="18" y="400"/>
                </a:lnTo>
                <a:lnTo>
                  <a:pt x="23" y="413"/>
                </a:lnTo>
                <a:lnTo>
                  <a:pt x="30" y="427"/>
                </a:lnTo>
                <a:lnTo>
                  <a:pt x="36" y="440"/>
                </a:lnTo>
                <a:lnTo>
                  <a:pt x="43" y="452"/>
                </a:lnTo>
                <a:lnTo>
                  <a:pt x="50" y="464"/>
                </a:lnTo>
                <a:lnTo>
                  <a:pt x="59" y="476"/>
                </a:lnTo>
                <a:lnTo>
                  <a:pt x="68" y="488"/>
                </a:lnTo>
                <a:lnTo>
                  <a:pt x="77" y="499"/>
                </a:lnTo>
                <a:lnTo>
                  <a:pt x="87" y="508"/>
                </a:lnTo>
                <a:lnTo>
                  <a:pt x="98" y="518"/>
                </a:lnTo>
                <a:lnTo>
                  <a:pt x="109" y="528"/>
                </a:lnTo>
                <a:lnTo>
                  <a:pt x="119" y="537"/>
                </a:lnTo>
                <a:lnTo>
                  <a:pt x="131" y="545"/>
                </a:lnTo>
                <a:lnTo>
                  <a:pt x="143" y="553"/>
                </a:lnTo>
                <a:lnTo>
                  <a:pt x="156" y="560"/>
                </a:lnTo>
                <a:lnTo>
                  <a:pt x="169" y="567"/>
                </a:lnTo>
                <a:lnTo>
                  <a:pt x="182" y="572"/>
                </a:lnTo>
                <a:lnTo>
                  <a:pt x="195" y="578"/>
                </a:lnTo>
                <a:lnTo>
                  <a:pt x="209" y="583"/>
                </a:lnTo>
                <a:lnTo>
                  <a:pt x="223" y="586"/>
                </a:lnTo>
                <a:lnTo>
                  <a:pt x="238" y="589"/>
                </a:lnTo>
                <a:lnTo>
                  <a:pt x="252" y="593"/>
                </a:lnTo>
                <a:lnTo>
                  <a:pt x="267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3" y="593"/>
                </a:lnTo>
                <a:lnTo>
                  <a:pt x="358" y="589"/>
                </a:lnTo>
                <a:lnTo>
                  <a:pt x="372" y="586"/>
                </a:lnTo>
                <a:lnTo>
                  <a:pt x="386" y="583"/>
                </a:lnTo>
                <a:lnTo>
                  <a:pt x="400" y="578"/>
                </a:lnTo>
                <a:lnTo>
                  <a:pt x="413" y="572"/>
                </a:lnTo>
                <a:lnTo>
                  <a:pt x="427" y="567"/>
                </a:lnTo>
                <a:lnTo>
                  <a:pt x="440" y="560"/>
                </a:lnTo>
                <a:lnTo>
                  <a:pt x="452" y="553"/>
                </a:lnTo>
                <a:lnTo>
                  <a:pt x="464" y="545"/>
                </a:lnTo>
                <a:lnTo>
                  <a:pt x="476" y="537"/>
                </a:lnTo>
                <a:lnTo>
                  <a:pt x="488" y="528"/>
                </a:lnTo>
                <a:lnTo>
                  <a:pt x="498" y="518"/>
                </a:lnTo>
                <a:lnTo>
                  <a:pt x="508" y="508"/>
                </a:lnTo>
                <a:lnTo>
                  <a:pt x="518" y="499"/>
                </a:lnTo>
                <a:lnTo>
                  <a:pt x="528" y="488"/>
                </a:lnTo>
                <a:lnTo>
                  <a:pt x="536" y="476"/>
                </a:lnTo>
                <a:lnTo>
                  <a:pt x="545" y="464"/>
                </a:lnTo>
                <a:lnTo>
                  <a:pt x="552" y="452"/>
                </a:lnTo>
                <a:lnTo>
                  <a:pt x="560" y="440"/>
                </a:lnTo>
                <a:lnTo>
                  <a:pt x="567" y="427"/>
                </a:lnTo>
                <a:lnTo>
                  <a:pt x="572" y="413"/>
                </a:lnTo>
                <a:lnTo>
                  <a:pt x="577" y="400"/>
                </a:lnTo>
                <a:lnTo>
                  <a:pt x="583" y="386"/>
                </a:lnTo>
                <a:lnTo>
                  <a:pt x="586" y="372"/>
                </a:lnTo>
                <a:lnTo>
                  <a:pt x="589" y="358"/>
                </a:lnTo>
                <a:lnTo>
                  <a:pt x="592" y="343"/>
                </a:lnTo>
                <a:lnTo>
                  <a:pt x="595" y="328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8"/>
                </a:lnTo>
                <a:lnTo>
                  <a:pt x="586" y="223"/>
                </a:lnTo>
                <a:lnTo>
                  <a:pt x="583" y="209"/>
                </a:lnTo>
                <a:lnTo>
                  <a:pt x="577" y="195"/>
                </a:lnTo>
                <a:lnTo>
                  <a:pt x="572" y="182"/>
                </a:lnTo>
                <a:lnTo>
                  <a:pt x="567" y="169"/>
                </a:lnTo>
                <a:lnTo>
                  <a:pt x="560" y="156"/>
                </a:lnTo>
                <a:lnTo>
                  <a:pt x="552" y="143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8"/>
                </a:lnTo>
                <a:lnTo>
                  <a:pt x="508" y="87"/>
                </a:lnTo>
                <a:lnTo>
                  <a:pt x="498" y="78"/>
                </a:lnTo>
                <a:lnTo>
                  <a:pt x="488" y="68"/>
                </a:lnTo>
                <a:lnTo>
                  <a:pt x="476" y="59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8"/>
                </a:lnTo>
                <a:lnTo>
                  <a:pt x="386" y="14"/>
                </a:lnTo>
                <a:lnTo>
                  <a:pt x="372" y="10"/>
                </a:lnTo>
                <a:lnTo>
                  <a:pt x="358" y="6"/>
                </a:lnTo>
                <a:lnTo>
                  <a:pt x="343" y="4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-41664" y="3134460"/>
            <a:ext cx="2882900" cy="3427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ЗОШТО СМЕ ТУКА?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6096000" y="1347446"/>
            <a:ext cx="4047460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КАДЕ САКАМЕ ДА БИДЕМЕ?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8298984" y="3649480"/>
            <a:ext cx="3824754" cy="335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КАКО ДА СТИГНЕМЕ ТАМУ?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794C57B8-6BFC-40B5-AA17-F22B7354B52A}"/>
              </a:ext>
            </a:extLst>
          </p:cNvPr>
          <p:cNvSpPr/>
          <p:nvPr/>
        </p:nvSpPr>
        <p:spPr>
          <a:xfrm>
            <a:off x="990600" y="5766666"/>
            <a:ext cx="2882900" cy="3427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КАДЕ СМЕ СЕГА?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4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ВРЕМЕНСКА РАМКА НА ПЛАНИРАЊЕТО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Teardrop 15">
            <a:extLst>
              <a:ext uri="{FF2B5EF4-FFF2-40B4-BE49-F238E27FC236}">
                <a16:creationId xmlns="" xmlns:a16="http://schemas.microsoft.com/office/drawing/2014/main" id="{35C3D17A-3EAD-49DF-A398-43E274EBCC0C}"/>
              </a:ext>
            </a:extLst>
          </p:cNvPr>
          <p:cNvSpPr/>
          <p:nvPr/>
        </p:nvSpPr>
        <p:spPr>
          <a:xfrm>
            <a:off x="1165352" y="4041769"/>
            <a:ext cx="1885696" cy="1885696"/>
          </a:xfrm>
          <a:prstGeom prst="teardrop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endParaRPr lang="en-US" sz="2000" b="1" dirty="0"/>
          </a:p>
        </p:txBody>
      </p:sp>
      <p:sp>
        <p:nvSpPr>
          <p:cNvPr id="17" name="Teardrop 16">
            <a:extLst>
              <a:ext uri="{FF2B5EF4-FFF2-40B4-BE49-F238E27FC236}">
                <a16:creationId xmlns="" xmlns:a16="http://schemas.microsoft.com/office/drawing/2014/main" id="{EF61AD1C-B35A-4144-BD63-3DB33A2F6AF2}"/>
              </a:ext>
            </a:extLst>
          </p:cNvPr>
          <p:cNvSpPr/>
          <p:nvPr/>
        </p:nvSpPr>
        <p:spPr>
          <a:xfrm>
            <a:off x="5153152" y="4041769"/>
            <a:ext cx="1885696" cy="1885696"/>
          </a:xfrm>
          <a:prstGeom prst="teardrop">
            <a:avLst>
              <a:gd name="adj" fmla="val 210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endParaRPr lang="en-US" sz="2000" b="1" dirty="0"/>
          </a:p>
        </p:txBody>
      </p:sp>
      <p:sp>
        <p:nvSpPr>
          <p:cNvPr id="18" name="Teardrop 17">
            <a:extLst>
              <a:ext uri="{FF2B5EF4-FFF2-40B4-BE49-F238E27FC236}">
                <a16:creationId xmlns="" xmlns:a16="http://schemas.microsoft.com/office/drawing/2014/main" id="{F89623C0-3D3E-4724-8814-335771D00E4B}"/>
              </a:ext>
            </a:extLst>
          </p:cNvPr>
          <p:cNvSpPr/>
          <p:nvPr/>
        </p:nvSpPr>
        <p:spPr>
          <a:xfrm>
            <a:off x="9140952" y="4041769"/>
            <a:ext cx="1885696" cy="1885696"/>
          </a:xfrm>
          <a:prstGeom prst="teardrop">
            <a:avLst>
              <a:gd name="adj" fmla="val 706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endParaRPr lang="en-US" sz="2000" b="1" dirty="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0C1ECF8-08BB-42B8-8182-D12918F401EE}"/>
              </a:ext>
            </a:extLst>
          </p:cNvPr>
          <p:cNvSpPr txBox="1"/>
          <p:nvPr/>
        </p:nvSpPr>
        <p:spPr>
          <a:xfrm>
            <a:off x="999460" y="2910933"/>
            <a:ext cx="1867566" cy="250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КРАТКОРОЧНО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37BC965-5D8E-4F47-80BD-E41F7C210627}"/>
              </a:ext>
            </a:extLst>
          </p:cNvPr>
          <p:cNvCxnSpPr/>
          <p:nvPr/>
        </p:nvCxnSpPr>
        <p:spPr>
          <a:xfrm>
            <a:off x="2077441" y="3563608"/>
            <a:ext cx="0" cy="1809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7748B4A6-4BCE-4203-B2FD-1D44E2A43D76}"/>
              </a:ext>
            </a:extLst>
          </p:cNvPr>
          <p:cNvCxnSpPr/>
          <p:nvPr/>
        </p:nvCxnSpPr>
        <p:spPr>
          <a:xfrm>
            <a:off x="6110177" y="3634752"/>
            <a:ext cx="0" cy="1809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415614F1-4786-4445-AE34-9F3211B30C52}"/>
              </a:ext>
            </a:extLst>
          </p:cNvPr>
          <p:cNvCxnSpPr/>
          <p:nvPr/>
        </p:nvCxnSpPr>
        <p:spPr>
          <a:xfrm>
            <a:off x="10163135" y="3634751"/>
            <a:ext cx="0" cy="1809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0E66AE34-1E5A-48A9-96CA-CB991C2E8B3E}"/>
              </a:ext>
            </a:extLst>
          </p:cNvPr>
          <p:cNvGrpSpPr/>
          <p:nvPr/>
        </p:nvGrpSpPr>
        <p:grpSpPr>
          <a:xfrm>
            <a:off x="5912688" y="5350398"/>
            <a:ext cx="366624" cy="377158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33" name="Freeform 4357">
              <a:extLst>
                <a:ext uri="{FF2B5EF4-FFF2-40B4-BE49-F238E27FC236}">
                  <a16:creationId xmlns="" xmlns:a16="http://schemas.microsoft.com/office/drawing/2014/main" id="{461C298E-82E6-4843-A515-4CE2DF19BC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58">
              <a:extLst>
                <a:ext uri="{FF2B5EF4-FFF2-40B4-BE49-F238E27FC236}">
                  <a16:creationId xmlns="" xmlns:a16="http://schemas.microsoft.com/office/drawing/2014/main" id="{A883F805-F9F0-467E-8E1E-277D02787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64460AEC-5804-49B2-A2F4-49A0A182DEBE}"/>
              </a:ext>
            </a:extLst>
          </p:cNvPr>
          <p:cNvGrpSpPr/>
          <p:nvPr/>
        </p:nvGrpSpPr>
        <p:grpSpPr>
          <a:xfrm>
            <a:off x="3946902" y="2131006"/>
            <a:ext cx="310396" cy="258665"/>
            <a:chOff x="2043113" y="1366838"/>
            <a:chExt cx="285750" cy="238125"/>
          </a:xfrm>
          <a:solidFill>
            <a:schemeClr val="bg1"/>
          </a:solidFill>
        </p:grpSpPr>
        <p:sp>
          <p:nvSpPr>
            <p:cNvPr id="36" name="Freeform 54">
              <a:extLst>
                <a:ext uri="{FF2B5EF4-FFF2-40B4-BE49-F238E27FC236}">
                  <a16:creationId xmlns="" xmlns:a16="http://schemas.microsoft.com/office/drawing/2014/main" id="{A3BED313-485D-4353-A707-8281E412C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1366838"/>
              <a:ext cx="66675" cy="66675"/>
            </a:xfrm>
            <a:custGeom>
              <a:avLst/>
              <a:gdLst>
                <a:gd name="T0" fmla="*/ 156 w 169"/>
                <a:gd name="T1" fmla="*/ 0 h 168"/>
                <a:gd name="T2" fmla="*/ 12 w 169"/>
                <a:gd name="T3" fmla="*/ 0 h 168"/>
                <a:gd name="T4" fmla="*/ 8 w 169"/>
                <a:gd name="T5" fmla="*/ 1 h 168"/>
                <a:gd name="T6" fmla="*/ 3 w 169"/>
                <a:gd name="T7" fmla="*/ 3 h 168"/>
                <a:gd name="T8" fmla="*/ 1 w 169"/>
                <a:gd name="T9" fmla="*/ 7 h 168"/>
                <a:gd name="T10" fmla="*/ 0 w 169"/>
                <a:gd name="T11" fmla="*/ 12 h 168"/>
                <a:gd name="T12" fmla="*/ 0 w 169"/>
                <a:gd name="T13" fmla="*/ 156 h 168"/>
                <a:gd name="T14" fmla="*/ 1 w 169"/>
                <a:gd name="T15" fmla="*/ 161 h 168"/>
                <a:gd name="T16" fmla="*/ 3 w 169"/>
                <a:gd name="T17" fmla="*/ 164 h 168"/>
                <a:gd name="T18" fmla="*/ 8 w 169"/>
                <a:gd name="T19" fmla="*/ 167 h 168"/>
                <a:gd name="T20" fmla="*/ 12 w 169"/>
                <a:gd name="T21" fmla="*/ 168 h 168"/>
                <a:gd name="T22" fmla="*/ 156 w 169"/>
                <a:gd name="T23" fmla="*/ 168 h 168"/>
                <a:gd name="T24" fmla="*/ 161 w 169"/>
                <a:gd name="T25" fmla="*/ 167 h 168"/>
                <a:gd name="T26" fmla="*/ 164 w 169"/>
                <a:gd name="T27" fmla="*/ 164 h 168"/>
                <a:gd name="T28" fmla="*/ 167 w 169"/>
                <a:gd name="T29" fmla="*/ 161 h 168"/>
                <a:gd name="T30" fmla="*/ 169 w 169"/>
                <a:gd name="T31" fmla="*/ 156 h 168"/>
                <a:gd name="T32" fmla="*/ 169 w 169"/>
                <a:gd name="T33" fmla="*/ 12 h 168"/>
                <a:gd name="T34" fmla="*/ 167 w 169"/>
                <a:gd name="T35" fmla="*/ 7 h 168"/>
                <a:gd name="T36" fmla="*/ 164 w 169"/>
                <a:gd name="T37" fmla="*/ 3 h 168"/>
                <a:gd name="T38" fmla="*/ 161 w 169"/>
                <a:gd name="T39" fmla="*/ 1 h 168"/>
                <a:gd name="T40" fmla="*/ 156 w 169"/>
                <a:gd name="T4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68">
                  <a:moveTo>
                    <a:pt x="156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156"/>
                  </a:lnTo>
                  <a:lnTo>
                    <a:pt x="1" y="161"/>
                  </a:lnTo>
                  <a:lnTo>
                    <a:pt x="3" y="164"/>
                  </a:lnTo>
                  <a:lnTo>
                    <a:pt x="8" y="167"/>
                  </a:lnTo>
                  <a:lnTo>
                    <a:pt x="12" y="168"/>
                  </a:lnTo>
                  <a:lnTo>
                    <a:pt x="156" y="168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9" y="156"/>
                  </a:lnTo>
                  <a:lnTo>
                    <a:pt x="169" y="12"/>
                  </a:lnTo>
                  <a:lnTo>
                    <a:pt x="167" y="7"/>
                  </a:lnTo>
                  <a:lnTo>
                    <a:pt x="164" y="3"/>
                  </a:lnTo>
                  <a:lnTo>
                    <a:pt x="161" y="1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5">
              <a:extLst>
                <a:ext uri="{FF2B5EF4-FFF2-40B4-BE49-F238E27FC236}">
                  <a16:creationId xmlns="" xmlns:a16="http://schemas.microsoft.com/office/drawing/2014/main" id="{1E85DC24-EE46-4E01-A69F-255BE5C83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1452563"/>
              <a:ext cx="66675" cy="66675"/>
            </a:xfrm>
            <a:custGeom>
              <a:avLst/>
              <a:gdLst>
                <a:gd name="T0" fmla="*/ 156 w 169"/>
                <a:gd name="T1" fmla="*/ 0 h 168"/>
                <a:gd name="T2" fmla="*/ 12 w 169"/>
                <a:gd name="T3" fmla="*/ 0 h 168"/>
                <a:gd name="T4" fmla="*/ 8 w 169"/>
                <a:gd name="T5" fmla="*/ 1 h 168"/>
                <a:gd name="T6" fmla="*/ 3 w 169"/>
                <a:gd name="T7" fmla="*/ 3 h 168"/>
                <a:gd name="T8" fmla="*/ 1 w 169"/>
                <a:gd name="T9" fmla="*/ 8 h 168"/>
                <a:gd name="T10" fmla="*/ 0 w 169"/>
                <a:gd name="T11" fmla="*/ 12 h 168"/>
                <a:gd name="T12" fmla="*/ 0 w 169"/>
                <a:gd name="T13" fmla="*/ 156 h 168"/>
                <a:gd name="T14" fmla="*/ 1 w 169"/>
                <a:gd name="T15" fmla="*/ 161 h 168"/>
                <a:gd name="T16" fmla="*/ 3 w 169"/>
                <a:gd name="T17" fmla="*/ 164 h 168"/>
                <a:gd name="T18" fmla="*/ 8 w 169"/>
                <a:gd name="T19" fmla="*/ 167 h 168"/>
                <a:gd name="T20" fmla="*/ 12 w 169"/>
                <a:gd name="T21" fmla="*/ 168 h 168"/>
                <a:gd name="T22" fmla="*/ 156 w 169"/>
                <a:gd name="T23" fmla="*/ 168 h 168"/>
                <a:gd name="T24" fmla="*/ 161 w 169"/>
                <a:gd name="T25" fmla="*/ 167 h 168"/>
                <a:gd name="T26" fmla="*/ 164 w 169"/>
                <a:gd name="T27" fmla="*/ 164 h 168"/>
                <a:gd name="T28" fmla="*/ 167 w 169"/>
                <a:gd name="T29" fmla="*/ 161 h 168"/>
                <a:gd name="T30" fmla="*/ 169 w 169"/>
                <a:gd name="T31" fmla="*/ 156 h 168"/>
                <a:gd name="T32" fmla="*/ 169 w 169"/>
                <a:gd name="T33" fmla="*/ 12 h 168"/>
                <a:gd name="T34" fmla="*/ 167 w 169"/>
                <a:gd name="T35" fmla="*/ 8 h 168"/>
                <a:gd name="T36" fmla="*/ 164 w 169"/>
                <a:gd name="T37" fmla="*/ 3 h 168"/>
                <a:gd name="T38" fmla="*/ 161 w 169"/>
                <a:gd name="T39" fmla="*/ 1 h 168"/>
                <a:gd name="T40" fmla="*/ 156 w 169"/>
                <a:gd name="T4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68">
                  <a:moveTo>
                    <a:pt x="156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6"/>
                  </a:lnTo>
                  <a:lnTo>
                    <a:pt x="1" y="161"/>
                  </a:lnTo>
                  <a:lnTo>
                    <a:pt x="3" y="164"/>
                  </a:lnTo>
                  <a:lnTo>
                    <a:pt x="8" y="167"/>
                  </a:lnTo>
                  <a:lnTo>
                    <a:pt x="12" y="168"/>
                  </a:lnTo>
                  <a:lnTo>
                    <a:pt x="156" y="168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9" y="156"/>
                  </a:lnTo>
                  <a:lnTo>
                    <a:pt x="169" y="12"/>
                  </a:lnTo>
                  <a:lnTo>
                    <a:pt x="167" y="8"/>
                  </a:lnTo>
                  <a:lnTo>
                    <a:pt x="164" y="3"/>
                  </a:lnTo>
                  <a:lnTo>
                    <a:pt x="161" y="1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6">
              <a:extLst>
                <a:ext uri="{FF2B5EF4-FFF2-40B4-BE49-F238E27FC236}">
                  <a16:creationId xmlns="" xmlns:a16="http://schemas.microsoft.com/office/drawing/2014/main" id="{5CE96E8D-9AAF-416D-A251-0D44506CB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1538288"/>
              <a:ext cx="66675" cy="66675"/>
            </a:xfrm>
            <a:custGeom>
              <a:avLst/>
              <a:gdLst>
                <a:gd name="T0" fmla="*/ 156 w 169"/>
                <a:gd name="T1" fmla="*/ 0 h 169"/>
                <a:gd name="T2" fmla="*/ 12 w 169"/>
                <a:gd name="T3" fmla="*/ 0 h 169"/>
                <a:gd name="T4" fmla="*/ 8 w 169"/>
                <a:gd name="T5" fmla="*/ 1 h 169"/>
                <a:gd name="T6" fmla="*/ 3 w 169"/>
                <a:gd name="T7" fmla="*/ 3 h 169"/>
                <a:gd name="T8" fmla="*/ 1 w 169"/>
                <a:gd name="T9" fmla="*/ 8 h 169"/>
                <a:gd name="T10" fmla="*/ 0 w 169"/>
                <a:gd name="T11" fmla="*/ 12 h 169"/>
                <a:gd name="T12" fmla="*/ 0 w 169"/>
                <a:gd name="T13" fmla="*/ 156 h 169"/>
                <a:gd name="T14" fmla="*/ 1 w 169"/>
                <a:gd name="T15" fmla="*/ 161 h 169"/>
                <a:gd name="T16" fmla="*/ 3 w 169"/>
                <a:gd name="T17" fmla="*/ 164 h 169"/>
                <a:gd name="T18" fmla="*/ 8 w 169"/>
                <a:gd name="T19" fmla="*/ 167 h 169"/>
                <a:gd name="T20" fmla="*/ 12 w 169"/>
                <a:gd name="T21" fmla="*/ 169 h 169"/>
                <a:gd name="T22" fmla="*/ 156 w 169"/>
                <a:gd name="T23" fmla="*/ 169 h 169"/>
                <a:gd name="T24" fmla="*/ 161 w 169"/>
                <a:gd name="T25" fmla="*/ 167 h 169"/>
                <a:gd name="T26" fmla="*/ 164 w 169"/>
                <a:gd name="T27" fmla="*/ 164 h 169"/>
                <a:gd name="T28" fmla="*/ 167 w 169"/>
                <a:gd name="T29" fmla="*/ 161 h 169"/>
                <a:gd name="T30" fmla="*/ 169 w 169"/>
                <a:gd name="T31" fmla="*/ 156 h 169"/>
                <a:gd name="T32" fmla="*/ 169 w 169"/>
                <a:gd name="T33" fmla="*/ 12 h 169"/>
                <a:gd name="T34" fmla="*/ 167 w 169"/>
                <a:gd name="T35" fmla="*/ 8 h 169"/>
                <a:gd name="T36" fmla="*/ 164 w 169"/>
                <a:gd name="T37" fmla="*/ 3 h 169"/>
                <a:gd name="T38" fmla="*/ 161 w 169"/>
                <a:gd name="T39" fmla="*/ 1 h 169"/>
                <a:gd name="T40" fmla="*/ 156 w 169"/>
                <a:gd name="T4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169">
                  <a:moveTo>
                    <a:pt x="156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6"/>
                  </a:lnTo>
                  <a:lnTo>
                    <a:pt x="1" y="161"/>
                  </a:lnTo>
                  <a:lnTo>
                    <a:pt x="3" y="164"/>
                  </a:lnTo>
                  <a:lnTo>
                    <a:pt x="8" y="167"/>
                  </a:lnTo>
                  <a:lnTo>
                    <a:pt x="12" y="169"/>
                  </a:lnTo>
                  <a:lnTo>
                    <a:pt x="156" y="169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9" y="156"/>
                  </a:lnTo>
                  <a:lnTo>
                    <a:pt x="169" y="12"/>
                  </a:lnTo>
                  <a:lnTo>
                    <a:pt x="167" y="8"/>
                  </a:lnTo>
                  <a:lnTo>
                    <a:pt x="164" y="3"/>
                  </a:lnTo>
                  <a:lnTo>
                    <a:pt x="161" y="1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7">
              <a:extLst>
                <a:ext uri="{FF2B5EF4-FFF2-40B4-BE49-F238E27FC236}">
                  <a16:creationId xmlns="" xmlns:a16="http://schemas.microsoft.com/office/drawing/2014/main" id="{0FA6FC53-FCBC-4D41-9396-D38A12352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1385888"/>
              <a:ext cx="196850" cy="19050"/>
            </a:xfrm>
            <a:custGeom>
              <a:avLst/>
              <a:gdLst>
                <a:gd name="T0" fmla="*/ 24 w 492"/>
                <a:gd name="T1" fmla="*/ 47 h 47"/>
                <a:gd name="T2" fmla="*/ 469 w 492"/>
                <a:gd name="T3" fmla="*/ 47 h 47"/>
                <a:gd name="T4" fmla="*/ 473 w 492"/>
                <a:gd name="T5" fmla="*/ 47 h 47"/>
                <a:gd name="T6" fmla="*/ 478 w 492"/>
                <a:gd name="T7" fmla="*/ 46 h 47"/>
                <a:gd name="T8" fmla="*/ 482 w 492"/>
                <a:gd name="T9" fmla="*/ 44 h 47"/>
                <a:gd name="T10" fmla="*/ 486 w 492"/>
                <a:gd name="T11" fmla="*/ 41 h 47"/>
                <a:gd name="T12" fmla="*/ 488 w 492"/>
                <a:gd name="T13" fmla="*/ 37 h 47"/>
                <a:gd name="T14" fmla="*/ 490 w 492"/>
                <a:gd name="T15" fmla="*/ 34 h 47"/>
                <a:gd name="T16" fmla="*/ 492 w 492"/>
                <a:gd name="T17" fmla="*/ 28 h 47"/>
                <a:gd name="T18" fmla="*/ 492 w 492"/>
                <a:gd name="T19" fmla="*/ 24 h 47"/>
                <a:gd name="T20" fmla="*/ 492 w 492"/>
                <a:gd name="T21" fmla="*/ 19 h 47"/>
                <a:gd name="T22" fmla="*/ 490 w 492"/>
                <a:gd name="T23" fmla="*/ 15 h 47"/>
                <a:gd name="T24" fmla="*/ 488 w 492"/>
                <a:gd name="T25" fmla="*/ 10 h 47"/>
                <a:gd name="T26" fmla="*/ 486 w 492"/>
                <a:gd name="T27" fmla="*/ 7 h 47"/>
                <a:gd name="T28" fmla="*/ 482 w 492"/>
                <a:gd name="T29" fmla="*/ 4 h 47"/>
                <a:gd name="T30" fmla="*/ 478 w 492"/>
                <a:gd name="T31" fmla="*/ 2 h 47"/>
                <a:gd name="T32" fmla="*/ 473 w 492"/>
                <a:gd name="T33" fmla="*/ 1 h 47"/>
                <a:gd name="T34" fmla="*/ 469 w 492"/>
                <a:gd name="T35" fmla="*/ 0 h 47"/>
                <a:gd name="T36" fmla="*/ 24 w 492"/>
                <a:gd name="T37" fmla="*/ 0 h 47"/>
                <a:gd name="T38" fmla="*/ 19 w 492"/>
                <a:gd name="T39" fmla="*/ 1 h 47"/>
                <a:gd name="T40" fmla="*/ 15 w 492"/>
                <a:gd name="T41" fmla="*/ 2 h 47"/>
                <a:gd name="T42" fmla="*/ 10 w 492"/>
                <a:gd name="T43" fmla="*/ 4 h 47"/>
                <a:gd name="T44" fmla="*/ 7 w 492"/>
                <a:gd name="T45" fmla="*/ 7 h 47"/>
                <a:gd name="T46" fmla="*/ 4 w 492"/>
                <a:gd name="T47" fmla="*/ 10 h 47"/>
                <a:gd name="T48" fmla="*/ 2 w 492"/>
                <a:gd name="T49" fmla="*/ 15 h 47"/>
                <a:gd name="T50" fmla="*/ 1 w 492"/>
                <a:gd name="T51" fmla="*/ 19 h 47"/>
                <a:gd name="T52" fmla="*/ 0 w 492"/>
                <a:gd name="T53" fmla="*/ 24 h 47"/>
                <a:gd name="T54" fmla="*/ 1 w 492"/>
                <a:gd name="T55" fmla="*/ 28 h 47"/>
                <a:gd name="T56" fmla="*/ 2 w 492"/>
                <a:gd name="T57" fmla="*/ 34 h 47"/>
                <a:gd name="T58" fmla="*/ 4 w 492"/>
                <a:gd name="T59" fmla="*/ 37 h 47"/>
                <a:gd name="T60" fmla="*/ 7 w 492"/>
                <a:gd name="T61" fmla="*/ 41 h 47"/>
                <a:gd name="T62" fmla="*/ 10 w 492"/>
                <a:gd name="T63" fmla="*/ 44 h 47"/>
                <a:gd name="T64" fmla="*/ 15 w 492"/>
                <a:gd name="T65" fmla="*/ 46 h 47"/>
                <a:gd name="T66" fmla="*/ 19 w 492"/>
                <a:gd name="T67" fmla="*/ 47 h 47"/>
                <a:gd name="T68" fmla="*/ 24 w 492"/>
                <a:gd name="T6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2" h="47">
                  <a:moveTo>
                    <a:pt x="24" y="47"/>
                  </a:moveTo>
                  <a:lnTo>
                    <a:pt x="469" y="47"/>
                  </a:lnTo>
                  <a:lnTo>
                    <a:pt x="473" y="47"/>
                  </a:lnTo>
                  <a:lnTo>
                    <a:pt x="478" y="46"/>
                  </a:lnTo>
                  <a:lnTo>
                    <a:pt x="482" y="44"/>
                  </a:lnTo>
                  <a:lnTo>
                    <a:pt x="486" y="41"/>
                  </a:lnTo>
                  <a:lnTo>
                    <a:pt x="488" y="37"/>
                  </a:lnTo>
                  <a:lnTo>
                    <a:pt x="490" y="34"/>
                  </a:lnTo>
                  <a:lnTo>
                    <a:pt x="492" y="28"/>
                  </a:lnTo>
                  <a:lnTo>
                    <a:pt x="492" y="24"/>
                  </a:lnTo>
                  <a:lnTo>
                    <a:pt x="492" y="19"/>
                  </a:lnTo>
                  <a:lnTo>
                    <a:pt x="490" y="15"/>
                  </a:lnTo>
                  <a:lnTo>
                    <a:pt x="488" y="10"/>
                  </a:lnTo>
                  <a:lnTo>
                    <a:pt x="486" y="7"/>
                  </a:lnTo>
                  <a:lnTo>
                    <a:pt x="482" y="4"/>
                  </a:lnTo>
                  <a:lnTo>
                    <a:pt x="478" y="2"/>
                  </a:lnTo>
                  <a:lnTo>
                    <a:pt x="473" y="1"/>
                  </a:lnTo>
                  <a:lnTo>
                    <a:pt x="469" y="0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2" y="34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4"/>
                  </a:lnTo>
                  <a:lnTo>
                    <a:pt x="15" y="46"/>
                  </a:lnTo>
                  <a:lnTo>
                    <a:pt x="19" y="47"/>
                  </a:lnTo>
                  <a:lnTo>
                    <a:pt x="2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8">
              <a:extLst>
                <a:ext uri="{FF2B5EF4-FFF2-40B4-BE49-F238E27FC236}">
                  <a16:creationId xmlns="" xmlns:a16="http://schemas.microsoft.com/office/drawing/2014/main" id="{DC1E280E-FC93-48FC-B843-43EB3E329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1471613"/>
              <a:ext cx="196850" cy="19050"/>
            </a:xfrm>
            <a:custGeom>
              <a:avLst/>
              <a:gdLst>
                <a:gd name="T0" fmla="*/ 469 w 492"/>
                <a:gd name="T1" fmla="*/ 0 h 48"/>
                <a:gd name="T2" fmla="*/ 24 w 492"/>
                <a:gd name="T3" fmla="*/ 0 h 48"/>
                <a:gd name="T4" fmla="*/ 19 w 492"/>
                <a:gd name="T5" fmla="*/ 1 h 48"/>
                <a:gd name="T6" fmla="*/ 15 w 492"/>
                <a:gd name="T7" fmla="*/ 2 h 48"/>
                <a:gd name="T8" fmla="*/ 10 w 492"/>
                <a:gd name="T9" fmla="*/ 4 h 48"/>
                <a:gd name="T10" fmla="*/ 7 w 492"/>
                <a:gd name="T11" fmla="*/ 7 h 48"/>
                <a:gd name="T12" fmla="*/ 4 w 492"/>
                <a:gd name="T13" fmla="*/ 10 h 48"/>
                <a:gd name="T14" fmla="*/ 2 w 492"/>
                <a:gd name="T15" fmla="*/ 15 h 48"/>
                <a:gd name="T16" fmla="*/ 1 w 492"/>
                <a:gd name="T17" fmla="*/ 19 h 48"/>
                <a:gd name="T18" fmla="*/ 0 w 492"/>
                <a:gd name="T19" fmla="*/ 24 h 48"/>
                <a:gd name="T20" fmla="*/ 1 w 492"/>
                <a:gd name="T21" fmla="*/ 28 h 48"/>
                <a:gd name="T22" fmla="*/ 2 w 492"/>
                <a:gd name="T23" fmla="*/ 34 h 48"/>
                <a:gd name="T24" fmla="*/ 4 w 492"/>
                <a:gd name="T25" fmla="*/ 38 h 48"/>
                <a:gd name="T26" fmla="*/ 7 w 492"/>
                <a:gd name="T27" fmla="*/ 41 h 48"/>
                <a:gd name="T28" fmla="*/ 10 w 492"/>
                <a:gd name="T29" fmla="*/ 44 h 48"/>
                <a:gd name="T30" fmla="*/ 15 w 492"/>
                <a:gd name="T31" fmla="*/ 46 h 48"/>
                <a:gd name="T32" fmla="*/ 19 w 492"/>
                <a:gd name="T33" fmla="*/ 47 h 48"/>
                <a:gd name="T34" fmla="*/ 24 w 492"/>
                <a:gd name="T35" fmla="*/ 48 h 48"/>
                <a:gd name="T36" fmla="*/ 469 w 492"/>
                <a:gd name="T37" fmla="*/ 48 h 48"/>
                <a:gd name="T38" fmla="*/ 473 w 492"/>
                <a:gd name="T39" fmla="*/ 47 h 48"/>
                <a:gd name="T40" fmla="*/ 478 w 492"/>
                <a:gd name="T41" fmla="*/ 46 h 48"/>
                <a:gd name="T42" fmla="*/ 482 w 492"/>
                <a:gd name="T43" fmla="*/ 44 h 48"/>
                <a:gd name="T44" fmla="*/ 486 w 492"/>
                <a:gd name="T45" fmla="*/ 41 h 48"/>
                <a:gd name="T46" fmla="*/ 488 w 492"/>
                <a:gd name="T47" fmla="*/ 38 h 48"/>
                <a:gd name="T48" fmla="*/ 490 w 492"/>
                <a:gd name="T49" fmla="*/ 34 h 48"/>
                <a:gd name="T50" fmla="*/ 492 w 492"/>
                <a:gd name="T51" fmla="*/ 29 h 48"/>
                <a:gd name="T52" fmla="*/ 492 w 492"/>
                <a:gd name="T53" fmla="*/ 24 h 48"/>
                <a:gd name="T54" fmla="*/ 492 w 492"/>
                <a:gd name="T55" fmla="*/ 19 h 48"/>
                <a:gd name="T56" fmla="*/ 490 w 492"/>
                <a:gd name="T57" fmla="*/ 15 h 48"/>
                <a:gd name="T58" fmla="*/ 488 w 492"/>
                <a:gd name="T59" fmla="*/ 10 h 48"/>
                <a:gd name="T60" fmla="*/ 486 w 492"/>
                <a:gd name="T61" fmla="*/ 7 h 48"/>
                <a:gd name="T62" fmla="*/ 482 w 492"/>
                <a:gd name="T63" fmla="*/ 4 h 48"/>
                <a:gd name="T64" fmla="*/ 478 w 492"/>
                <a:gd name="T65" fmla="*/ 2 h 48"/>
                <a:gd name="T66" fmla="*/ 473 w 492"/>
                <a:gd name="T67" fmla="*/ 1 h 48"/>
                <a:gd name="T68" fmla="*/ 469 w 492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2" h="48">
                  <a:moveTo>
                    <a:pt x="469" y="0"/>
                  </a:moveTo>
                  <a:lnTo>
                    <a:pt x="24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7" y="41"/>
                  </a:lnTo>
                  <a:lnTo>
                    <a:pt x="10" y="44"/>
                  </a:lnTo>
                  <a:lnTo>
                    <a:pt x="15" y="46"/>
                  </a:lnTo>
                  <a:lnTo>
                    <a:pt x="19" y="47"/>
                  </a:lnTo>
                  <a:lnTo>
                    <a:pt x="24" y="48"/>
                  </a:lnTo>
                  <a:lnTo>
                    <a:pt x="469" y="48"/>
                  </a:lnTo>
                  <a:lnTo>
                    <a:pt x="473" y="47"/>
                  </a:lnTo>
                  <a:lnTo>
                    <a:pt x="478" y="46"/>
                  </a:lnTo>
                  <a:lnTo>
                    <a:pt x="482" y="44"/>
                  </a:lnTo>
                  <a:lnTo>
                    <a:pt x="486" y="41"/>
                  </a:lnTo>
                  <a:lnTo>
                    <a:pt x="488" y="38"/>
                  </a:lnTo>
                  <a:lnTo>
                    <a:pt x="490" y="34"/>
                  </a:lnTo>
                  <a:lnTo>
                    <a:pt x="492" y="29"/>
                  </a:lnTo>
                  <a:lnTo>
                    <a:pt x="492" y="24"/>
                  </a:lnTo>
                  <a:lnTo>
                    <a:pt x="492" y="19"/>
                  </a:lnTo>
                  <a:lnTo>
                    <a:pt x="490" y="15"/>
                  </a:lnTo>
                  <a:lnTo>
                    <a:pt x="488" y="10"/>
                  </a:lnTo>
                  <a:lnTo>
                    <a:pt x="486" y="7"/>
                  </a:lnTo>
                  <a:lnTo>
                    <a:pt x="482" y="4"/>
                  </a:lnTo>
                  <a:lnTo>
                    <a:pt x="478" y="2"/>
                  </a:lnTo>
                  <a:lnTo>
                    <a:pt x="473" y="1"/>
                  </a:lnTo>
                  <a:lnTo>
                    <a:pt x="4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9">
              <a:extLst>
                <a:ext uri="{FF2B5EF4-FFF2-40B4-BE49-F238E27FC236}">
                  <a16:creationId xmlns="" xmlns:a16="http://schemas.microsoft.com/office/drawing/2014/main" id="{B2F28FCA-A604-4E93-B73E-AA382B740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1557338"/>
              <a:ext cx="196850" cy="19050"/>
            </a:xfrm>
            <a:custGeom>
              <a:avLst/>
              <a:gdLst>
                <a:gd name="T0" fmla="*/ 469 w 492"/>
                <a:gd name="T1" fmla="*/ 0 h 49"/>
                <a:gd name="T2" fmla="*/ 24 w 492"/>
                <a:gd name="T3" fmla="*/ 0 h 49"/>
                <a:gd name="T4" fmla="*/ 19 w 492"/>
                <a:gd name="T5" fmla="*/ 1 h 49"/>
                <a:gd name="T6" fmla="*/ 15 w 492"/>
                <a:gd name="T7" fmla="*/ 2 h 49"/>
                <a:gd name="T8" fmla="*/ 10 w 492"/>
                <a:gd name="T9" fmla="*/ 4 h 49"/>
                <a:gd name="T10" fmla="*/ 7 w 492"/>
                <a:gd name="T11" fmla="*/ 7 h 49"/>
                <a:gd name="T12" fmla="*/ 4 w 492"/>
                <a:gd name="T13" fmla="*/ 10 h 49"/>
                <a:gd name="T14" fmla="*/ 2 w 492"/>
                <a:gd name="T15" fmla="*/ 15 h 49"/>
                <a:gd name="T16" fmla="*/ 1 w 492"/>
                <a:gd name="T17" fmla="*/ 19 h 49"/>
                <a:gd name="T18" fmla="*/ 0 w 492"/>
                <a:gd name="T19" fmla="*/ 24 h 49"/>
                <a:gd name="T20" fmla="*/ 1 w 492"/>
                <a:gd name="T21" fmla="*/ 29 h 49"/>
                <a:gd name="T22" fmla="*/ 2 w 492"/>
                <a:gd name="T23" fmla="*/ 34 h 49"/>
                <a:gd name="T24" fmla="*/ 4 w 492"/>
                <a:gd name="T25" fmla="*/ 38 h 49"/>
                <a:gd name="T26" fmla="*/ 7 w 492"/>
                <a:gd name="T27" fmla="*/ 41 h 49"/>
                <a:gd name="T28" fmla="*/ 10 w 492"/>
                <a:gd name="T29" fmla="*/ 44 h 49"/>
                <a:gd name="T30" fmla="*/ 15 w 492"/>
                <a:gd name="T31" fmla="*/ 46 h 49"/>
                <a:gd name="T32" fmla="*/ 19 w 492"/>
                <a:gd name="T33" fmla="*/ 47 h 49"/>
                <a:gd name="T34" fmla="*/ 24 w 492"/>
                <a:gd name="T35" fmla="*/ 49 h 49"/>
                <a:gd name="T36" fmla="*/ 469 w 492"/>
                <a:gd name="T37" fmla="*/ 49 h 49"/>
                <a:gd name="T38" fmla="*/ 473 w 492"/>
                <a:gd name="T39" fmla="*/ 47 h 49"/>
                <a:gd name="T40" fmla="*/ 478 w 492"/>
                <a:gd name="T41" fmla="*/ 46 h 49"/>
                <a:gd name="T42" fmla="*/ 482 w 492"/>
                <a:gd name="T43" fmla="*/ 44 h 49"/>
                <a:gd name="T44" fmla="*/ 486 w 492"/>
                <a:gd name="T45" fmla="*/ 41 h 49"/>
                <a:gd name="T46" fmla="*/ 488 w 492"/>
                <a:gd name="T47" fmla="*/ 38 h 49"/>
                <a:gd name="T48" fmla="*/ 490 w 492"/>
                <a:gd name="T49" fmla="*/ 34 h 49"/>
                <a:gd name="T50" fmla="*/ 492 w 492"/>
                <a:gd name="T51" fmla="*/ 29 h 49"/>
                <a:gd name="T52" fmla="*/ 492 w 492"/>
                <a:gd name="T53" fmla="*/ 24 h 49"/>
                <a:gd name="T54" fmla="*/ 492 w 492"/>
                <a:gd name="T55" fmla="*/ 19 h 49"/>
                <a:gd name="T56" fmla="*/ 490 w 492"/>
                <a:gd name="T57" fmla="*/ 15 h 49"/>
                <a:gd name="T58" fmla="*/ 488 w 492"/>
                <a:gd name="T59" fmla="*/ 10 h 49"/>
                <a:gd name="T60" fmla="*/ 486 w 492"/>
                <a:gd name="T61" fmla="*/ 7 h 49"/>
                <a:gd name="T62" fmla="*/ 482 w 492"/>
                <a:gd name="T63" fmla="*/ 4 h 49"/>
                <a:gd name="T64" fmla="*/ 478 w 492"/>
                <a:gd name="T65" fmla="*/ 2 h 49"/>
                <a:gd name="T66" fmla="*/ 473 w 492"/>
                <a:gd name="T67" fmla="*/ 1 h 49"/>
                <a:gd name="T68" fmla="*/ 469 w 492"/>
                <a:gd name="T6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2" h="49">
                  <a:moveTo>
                    <a:pt x="469" y="0"/>
                  </a:moveTo>
                  <a:lnTo>
                    <a:pt x="24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1" y="29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7" y="41"/>
                  </a:lnTo>
                  <a:lnTo>
                    <a:pt x="10" y="44"/>
                  </a:lnTo>
                  <a:lnTo>
                    <a:pt x="15" y="46"/>
                  </a:lnTo>
                  <a:lnTo>
                    <a:pt x="19" y="47"/>
                  </a:lnTo>
                  <a:lnTo>
                    <a:pt x="24" y="49"/>
                  </a:lnTo>
                  <a:lnTo>
                    <a:pt x="469" y="49"/>
                  </a:lnTo>
                  <a:lnTo>
                    <a:pt x="473" y="47"/>
                  </a:lnTo>
                  <a:lnTo>
                    <a:pt x="478" y="46"/>
                  </a:lnTo>
                  <a:lnTo>
                    <a:pt x="482" y="44"/>
                  </a:lnTo>
                  <a:lnTo>
                    <a:pt x="486" y="41"/>
                  </a:lnTo>
                  <a:lnTo>
                    <a:pt x="488" y="38"/>
                  </a:lnTo>
                  <a:lnTo>
                    <a:pt x="490" y="34"/>
                  </a:lnTo>
                  <a:lnTo>
                    <a:pt x="492" y="29"/>
                  </a:lnTo>
                  <a:lnTo>
                    <a:pt x="492" y="24"/>
                  </a:lnTo>
                  <a:lnTo>
                    <a:pt x="492" y="19"/>
                  </a:lnTo>
                  <a:lnTo>
                    <a:pt x="490" y="15"/>
                  </a:lnTo>
                  <a:lnTo>
                    <a:pt x="488" y="10"/>
                  </a:lnTo>
                  <a:lnTo>
                    <a:pt x="486" y="7"/>
                  </a:lnTo>
                  <a:lnTo>
                    <a:pt x="482" y="4"/>
                  </a:lnTo>
                  <a:lnTo>
                    <a:pt x="478" y="2"/>
                  </a:lnTo>
                  <a:lnTo>
                    <a:pt x="473" y="1"/>
                  </a:lnTo>
                  <a:lnTo>
                    <a:pt x="4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E0C1ECF8-08BB-42B8-8182-D12918F401EE}"/>
              </a:ext>
            </a:extLst>
          </p:cNvPr>
          <p:cNvSpPr txBox="1"/>
          <p:nvPr/>
        </p:nvSpPr>
        <p:spPr>
          <a:xfrm>
            <a:off x="5014376" y="2910933"/>
            <a:ext cx="1867566" cy="250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СРЕДНОРОЧНО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0C1ECF8-08BB-42B8-8182-D12918F401EE}"/>
              </a:ext>
            </a:extLst>
          </p:cNvPr>
          <p:cNvSpPr txBox="1"/>
          <p:nvPr/>
        </p:nvSpPr>
        <p:spPr>
          <a:xfrm>
            <a:off x="9150017" y="2928615"/>
            <a:ext cx="1867566" cy="250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mk-MK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ДОЛГОРОЧНО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0E66AE34-1E5A-48A9-96CA-CB991C2E8B3E}"/>
              </a:ext>
            </a:extLst>
          </p:cNvPr>
          <p:cNvGrpSpPr/>
          <p:nvPr/>
        </p:nvGrpSpPr>
        <p:grpSpPr>
          <a:xfrm>
            <a:off x="1910206" y="5269277"/>
            <a:ext cx="366624" cy="377158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53" name="Freeform 4357">
              <a:extLst>
                <a:ext uri="{FF2B5EF4-FFF2-40B4-BE49-F238E27FC236}">
                  <a16:creationId xmlns="" xmlns:a16="http://schemas.microsoft.com/office/drawing/2014/main" id="{461C298E-82E6-4843-A515-4CE2DF19BC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358">
              <a:extLst>
                <a:ext uri="{FF2B5EF4-FFF2-40B4-BE49-F238E27FC236}">
                  <a16:creationId xmlns="" xmlns:a16="http://schemas.microsoft.com/office/drawing/2014/main" id="{A883F805-F9F0-467E-8E1E-277D02787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0E66AE34-1E5A-48A9-96CA-CB991C2E8B3E}"/>
              </a:ext>
            </a:extLst>
          </p:cNvPr>
          <p:cNvGrpSpPr/>
          <p:nvPr/>
        </p:nvGrpSpPr>
        <p:grpSpPr>
          <a:xfrm>
            <a:off x="9988647" y="5186050"/>
            <a:ext cx="366624" cy="377158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56" name="Freeform 4357">
              <a:extLst>
                <a:ext uri="{FF2B5EF4-FFF2-40B4-BE49-F238E27FC236}">
                  <a16:creationId xmlns="" xmlns:a16="http://schemas.microsoft.com/office/drawing/2014/main" id="{461C298E-82E6-4843-A515-4CE2DF19BC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358">
              <a:extLst>
                <a:ext uri="{FF2B5EF4-FFF2-40B4-BE49-F238E27FC236}">
                  <a16:creationId xmlns="" xmlns:a16="http://schemas.microsoft.com/office/drawing/2014/main" id="{A883F805-F9F0-467E-8E1E-277D02787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9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5AB420-B8C0-4428-987B-3C80B6FEFFBE}"/>
              </a:ext>
            </a:extLst>
          </p:cNvPr>
          <p:cNvSpPr/>
          <p:nvPr/>
        </p:nvSpPr>
        <p:spPr>
          <a:xfrm>
            <a:off x="711200" y="2486768"/>
            <a:ext cx="10769600" cy="105592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3765243"/>
            <a:ext cx="10769600" cy="22436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3429000" y="1384300"/>
            <a:ext cx="2006600" cy="4775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22177" y="4730802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18C5394-6DA7-4AEA-9ADA-D24AA8888410}"/>
              </a:ext>
            </a:extLst>
          </p:cNvPr>
          <p:cNvSpPr txBox="1"/>
          <p:nvPr/>
        </p:nvSpPr>
        <p:spPr>
          <a:xfrm>
            <a:off x="1860549" y="2637584"/>
            <a:ext cx="1517652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ТИМ 1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Freeform 3886">
            <a:extLst>
              <a:ext uri="{FF2B5EF4-FFF2-40B4-BE49-F238E27FC236}">
                <a16:creationId xmlns="" xmlns:a16="http://schemas.microsoft.com/office/drawing/2014/main" id="{40C29E9F-2DD3-435E-9AF2-B1665A5F7ADE}"/>
              </a:ext>
            </a:extLst>
          </p:cNvPr>
          <p:cNvSpPr>
            <a:spLocks noEditPoints="1"/>
          </p:cNvSpPr>
          <p:nvPr/>
        </p:nvSpPr>
        <p:spPr bwMode="auto">
          <a:xfrm>
            <a:off x="1114337" y="2859391"/>
            <a:ext cx="312406" cy="310680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51716" y="4713099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AE34AB42-6DC2-4C6C-9CB6-4069E8779F78}"/>
              </a:ext>
            </a:extLst>
          </p:cNvPr>
          <p:cNvSpPr/>
          <p:nvPr/>
        </p:nvSpPr>
        <p:spPr>
          <a:xfrm>
            <a:off x="5277080" y="2487941"/>
            <a:ext cx="6203720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3200" dirty="0" smtClean="0">
                <a:cs typeface="Segoe UI" panose="020B0502040204020203" pitchFamily="34" charset="0"/>
              </a:rPr>
              <a:t>Дојран</a:t>
            </a:r>
            <a:endParaRPr lang="en-US" sz="3200" dirty="0"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D2FC8FFE-C3C7-4AE9-923D-9BE0561EAF0E}"/>
              </a:ext>
            </a:extLst>
          </p:cNvPr>
          <p:cNvSpPr/>
          <p:nvPr/>
        </p:nvSpPr>
        <p:spPr>
          <a:xfrm>
            <a:off x="5277080" y="3948287"/>
            <a:ext cx="7107428" cy="215443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АНАЛИЗА НА ПОСТОЕЧКА СИТУАЦИЈА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ДЕФИНИРАЊЕ НА ПРОБЛЕМ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РАЗВИВАЊЕ НА КОМУНИКАЦИСКИ ЦЕЛИ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ДЕФИНИРАЊЕ НА МИСИЈА НА КАМПАЊАТА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УТВРДУВАЊЕ НА ЦЕЛНА ГРУПА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mk-MK" sz="2000" dirty="0" smtClean="0">
                <a:cs typeface="Segoe UI" panose="020B0502040204020203" pitchFamily="34" charset="0"/>
              </a:rPr>
              <a:t>КЛУЧНА ПОРАКА</a:t>
            </a:r>
          </a:p>
          <a:p>
            <a:endParaRPr lang="en-US" sz="1400" dirty="0">
              <a:cs typeface="Segoe UI" panose="020B0502040204020203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7" grpId="0" animBg="1"/>
      <p:bldP spid="29" grpId="0"/>
      <p:bldP spid="44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2B5D1EF-8CB9-4ED7-8BD4-BE37E2D50C0E}"/>
              </a:ext>
            </a:extLst>
          </p:cNvPr>
          <p:cNvSpPr/>
          <p:nvPr/>
        </p:nvSpPr>
        <p:spPr>
          <a:xfrm>
            <a:off x="711200" y="1509486"/>
            <a:ext cx="10769600" cy="800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81115C8-EA02-4EEF-942A-38DD57B7F2D3}"/>
              </a:ext>
            </a:extLst>
          </p:cNvPr>
          <p:cNvSpPr/>
          <p:nvPr/>
        </p:nvSpPr>
        <p:spPr>
          <a:xfrm>
            <a:off x="711200" y="2505799"/>
            <a:ext cx="10769600" cy="35031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ВЕЖБА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 flipH="1">
            <a:off x="2556892" y="1031379"/>
            <a:ext cx="2281983" cy="5467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1793645" y="2666897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859B556-EE13-4563-A4CC-D71C4AA4D914}"/>
              </a:ext>
            </a:extLst>
          </p:cNvPr>
          <p:cNvSpPr txBox="1"/>
          <p:nvPr/>
        </p:nvSpPr>
        <p:spPr>
          <a:xfrm>
            <a:off x="1793645" y="1632539"/>
            <a:ext cx="151765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sz="3600" b="1" dirty="0" smtClean="0">
                <a:solidFill>
                  <a:schemeClr val="bg1"/>
                </a:solidFill>
                <a:latin typeface="+mj-lt"/>
                <a:ea typeface="Ebrima" panose="02000000000000000000" pitchFamily="2" charset="0"/>
                <a:cs typeface="Segoe UI" panose="020B0502040204020203" pitchFamily="34" charset="0"/>
              </a:rPr>
              <a:t>ЦЕЛ</a:t>
            </a:r>
            <a:endParaRPr lang="en-US" sz="3600" b="1" dirty="0">
              <a:solidFill>
                <a:schemeClr val="bg1"/>
              </a:solidFill>
              <a:latin typeface="+mj-lt"/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77D066E-5EDE-447F-8CDA-E58CCED72DDF}"/>
              </a:ext>
            </a:extLst>
          </p:cNvPr>
          <p:cNvGrpSpPr/>
          <p:nvPr/>
        </p:nvGrpSpPr>
        <p:grpSpPr>
          <a:xfrm>
            <a:off x="1078103" y="1705699"/>
            <a:ext cx="348640" cy="418367"/>
            <a:chOff x="8199438" y="2476500"/>
            <a:chExt cx="238125" cy="285750"/>
          </a:xfrm>
          <a:solidFill>
            <a:schemeClr val="bg1"/>
          </a:solidFill>
        </p:grpSpPr>
        <p:sp>
          <p:nvSpPr>
            <p:cNvPr id="34" name="Freeform 3017">
              <a:extLst>
                <a:ext uri="{FF2B5EF4-FFF2-40B4-BE49-F238E27FC236}">
                  <a16:creationId xmlns="" xmlns:a16="http://schemas.microsoft.com/office/drawing/2014/main" id="{AEB8DC83-3C0E-47FF-8ECD-696ED657D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2486025"/>
              <a:ext cx="209550" cy="190500"/>
            </a:xfrm>
            <a:custGeom>
              <a:avLst/>
              <a:gdLst>
                <a:gd name="T0" fmla="*/ 143 w 527"/>
                <a:gd name="T1" fmla="*/ 437 h 479"/>
                <a:gd name="T2" fmla="*/ 143 w 527"/>
                <a:gd name="T3" fmla="*/ 408 h 479"/>
                <a:gd name="T4" fmla="*/ 205 w 527"/>
                <a:gd name="T5" fmla="*/ 408 h 479"/>
                <a:gd name="T6" fmla="*/ 188 w 527"/>
                <a:gd name="T7" fmla="*/ 413 h 479"/>
                <a:gd name="T8" fmla="*/ 172 w 527"/>
                <a:gd name="T9" fmla="*/ 422 h 479"/>
                <a:gd name="T10" fmla="*/ 157 w 527"/>
                <a:gd name="T11" fmla="*/ 429 h 479"/>
                <a:gd name="T12" fmla="*/ 143 w 527"/>
                <a:gd name="T13" fmla="*/ 437 h 479"/>
                <a:gd name="T14" fmla="*/ 524 w 527"/>
                <a:gd name="T15" fmla="*/ 99 h 479"/>
                <a:gd name="T16" fmla="*/ 519 w 527"/>
                <a:gd name="T17" fmla="*/ 97 h 479"/>
                <a:gd name="T18" fmla="*/ 516 w 527"/>
                <a:gd name="T19" fmla="*/ 96 h 479"/>
                <a:gd name="T20" fmla="*/ 240 w 527"/>
                <a:gd name="T21" fmla="*/ 97 h 479"/>
                <a:gd name="T22" fmla="*/ 240 w 527"/>
                <a:gd name="T23" fmla="*/ 11 h 479"/>
                <a:gd name="T24" fmla="*/ 238 w 527"/>
                <a:gd name="T25" fmla="*/ 7 h 479"/>
                <a:gd name="T26" fmla="*/ 236 w 527"/>
                <a:gd name="T27" fmla="*/ 3 h 479"/>
                <a:gd name="T28" fmla="*/ 232 w 527"/>
                <a:gd name="T29" fmla="*/ 1 h 479"/>
                <a:gd name="T30" fmla="*/ 228 w 527"/>
                <a:gd name="T31" fmla="*/ 0 h 479"/>
                <a:gd name="T32" fmla="*/ 12 w 527"/>
                <a:gd name="T33" fmla="*/ 0 h 479"/>
                <a:gd name="T34" fmla="*/ 8 w 527"/>
                <a:gd name="T35" fmla="*/ 1 h 479"/>
                <a:gd name="T36" fmla="*/ 4 w 527"/>
                <a:gd name="T37" fmla="*/ 3 h 479"/>
                <a:gd name="T38" fmla="*/ 0 w 527"/>
                <a:gd name="T39" fmla="*/ 7 h 479"/>
                <a:gd name="T40" fmla="*/ 0 w 527"/>
                <a:gd name="T41" fmla="*/ 11 h 479"/>
                <a:gd name="T42" fmla="*/ 0 w 527"/>
                <a:gd name="T43" fmla="*/ 396 h 479"/>
                <a:gd name="T44" fmla="*/ 0 w 527"/>
                <a:gd name="T45" fmla="*/ 399 h 479"/>
                <a:gd name="T46" fmla="*/ 4 w 527"/>
                <a:gd name="T47" fmla="*/ 404 h 479"/>
                <a:gd name="T48" fmla="*/ 8 w 527"/>
                <a:gd name="T49" fmla="*/ 406 h 479"/>
                <a:gd name="T50" fmla="*/ 12 w 527"/>
                <a:gd name="T51" fmla="*/ 408 h 479"/>
                <a:gd name="T52" fmla="*/ 119 w 527"/>
                <a:gd name="T53" fmla="*/ 408 h 479"/>
                <a:gd name="T54" fmla="*/ 119 w 527"/>
                <a:gd name="T55" fmla="*/ 467 h 479"/>
                <a:gd name="T56" fmla="*/ 121 w 527"/>
                <a:gd name="T57" fmla="*/ 472 h 479"/>
                <a:gd name="T58" fmla="*/ 123 w 527"/>
                <a:gd name="T59" fmla="*/ 475 h 479"/>
                <a:gd name="T60" fmla="*/ 127 w 527"/>
                <a:gd name="T61" fmla="*/ 478 h 479"/>
                <a:gd name="T62" fmla="*/ 131 w 527"/>
                <a:gd name="T63" fmla="*/ 479 h 479"/>
                <a:gd name="T64" fmla="*/ 516 w 527"/>
                <a:gd name="T65" fmla="*/ 479 h 479"/>
                <a:gd name="T66" fmla="*/ 519 w 527"/>
                <a:gd name="T67" fmla="*/ 478 h 479"/>
                <a:gd name="T68" fmla="*/ 524 w 527"/>
                <a:gd name="T69" fmla="*/ 475 h 479"/>
                <a:gd name="T70" fmla="*/ 526 w 527"/>
                <a:gd name="T71" fmla="*/ 472 h 479"/>
                <a:gd name="T72" fmla="*/ 527 w 527"/>
                <a:gd name="T73" fmla="*/ 467 h 479"/>
                <a:gd name="T74" fmla="*/ 527 w 527"/>
                <a:gd name="T75" fmla="*/ 108 h 479"/>
                <a:gd name="T76" fmla="*/ 526 w 527"/>
                <a:gd name="T77" fmla="*/ 103 h 479"/>
                <a:gd name="T78" fmla="*/ 524 w 527"/>
                <a:gd name="T79" fmla="*/ 99 h 479"/>
                <a:gd name="T80" fmla="*/ 524 w 527"/>
                <a:gd name="T81" fmla="*/ 9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7" h="479">
                  <a:moveTo>
                    <a:pt x="143" y="437"/>
                  </a:moveTo>
                  <a:lnTo>
                    <a:pt x="143" y="408"/>
                  </a:lnTo>
                  <a:lnTo>
                    <a:pt x="205" y="408"/>
                  </a:lnTo>
                  <a:lnTo>
                    <a:pt x="188" y="413"/>
                  </a:lnTo>
                  <a:lnTo>
                    <a:pt x="172" y="422"/>
                  </a:lnTo>
                  <a:lnTo>
                    <a:pt x="157" y="429"/>
                  </a:lnTo>
                  <a:lnTo>
                    <a:pt x="143" y="437"/>
                  </a:lnTo>
                  <a:close/>
                  <a:moveTo>
                    <a:pt x="524" y="99"/>
                  </a:moveTo>
                  <a:lnTo>
                    <a:pt x="519" y="97"/>
                  </a:lnTo>
                  <a:lnTo>
                    <a:pt x="516" y="96"/>
                  </a:lnTo>
                  <a:lnTo>
                    <a:pt x="240" y="97"/>
                  </a:lnTo>
                  <a:lnTo>
                    <a:pt x="240" y="11"/>
                  </a:lnTo>
                  <a:lnTo>
                    <a:pt x="238" y="7"/>
                  </a:lnTo>
                  <a:lnTo>
                    <a:pt x="236" y="3"/>
                  </a:lnTo>
                  <a:lnTo>
                    <a:pt x="232" y="1"/>
                  </a:lnTo>
                  <a:lnTo>
                    <a:pt x="228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396"/>
                  </a:lnTo>
                  <a:lnTo>
                    <a:pt x="0" y="399"/>
                  </a:lnTo>
                  <a:lnTo>
                    <a:pt x="4" y="404"/>
                  </a:lnTo>
                  <a:lnTo>
                    <a:pt x="8" y="406"/>
                  </a:lnTo>
                  <a:lnTo>
                    <a:pt x="12" y="408"/>
                  </a:lnTo>
                  <a:lnTo>
                    <a:pt x="119" y="408"/>
                  </a:lnTo>
                  <a:lnTo>
                    <a:pt x="119" y="467"/>
                  </a:lnTo>
                  <a:lnTo>
                    <a:pt x="121" y="472"/>
                  </a:lnTo>
                  <a:lnTo>
                    <a:pt x="123" y="475"/>
                  </a:lnTo>
                  <a:lnTo>
                    <a:pt x="127" y="478"/>
                  </a:lnTo>
                  <a:lnTo>
                    <a:pt x="131" y="479"/>
                  </a:lnTo>
                  <a:lnTo>
                    <a:pt x="516" y="479"/>
                  </a:lnTo>
                  <a:lnTo>
                    <a:pt x="519" y="478"/>
                  </a:lnTo>
                  <a:lnTo>
                    <a:pt x="524" y="475"/>
                  </a:lnTo>
                  <a:lnTo>
                    <a:pt x="526" y="472"/>
                  </a:lnTo>
                  <a:lnTo>
                    <a:pt x="527" y="467"/>
                  </a:lnTo>
                  <a:lnTo>
                    <a:pt x="527" y="108"/>
                  </a:lnTo>
                  <a:lnTo>
                    <a:pt x="526" y="103"/>
                  </a:lnTo>
                  <a:lnTo>
                    <a:pt x="524" y="99"/>
                  </a:lnTo>
                  <a:lnTo>
                    <a:pt x="5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18">
              <a:extLst>
                <a:ext uri="{FF2B5EF4-FFF2-40B4-BE49-F238E27FC236}">
                  <a16:creationId xmlns="" xmlns:a16="http://schemas.microsoft.com/office/drawing/2014/main" id="{A7D56D10-6B11-43FE-B3A5-E87536A0E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2476500"/>
              <a:ext cx="19050" cy="285750"/>
            </a:xfrm>
            <a:custGeom>
              <a:avLst/>
              <a:gdLst>
                <a:gd name="T0" fmla="*/ 24 w 47"/>
                <a:gd name="T1" fmla="*/ 0 h 718"/>
                <a:gd name="T2" fmla="*/ 19 w 47"/>
                <a:gd name="T3" fmla="*/ 0 h 718"/>
                <a:gd name="T4" fmla="*/ 14 w 47"/>
                <a:gd name="T5" fmla="*/ 2 h 718"/>
                <a:gd name="T6" fmla="*/ 11 w 47"/>
                <a:gd name="T7" fmla="*/ 4 h 718"/>
                <a:gd name="T8" fmla="*/ 7 w 47"/>
                <a:gd name="T9" fmla="*/ 7 h 718"/>
                <a:gd name="T10" fmla="*/ 5 w 47"/>
                <a:gd name="T11" fmla="*/ 10 h 718"/>
                <a:gd name="T12" fmla="*/ 2 w 47"/>
                <a:gd name="T13" fmla="*/ 14 h 718"/>
                <a:gd name="T14" fmla="*/ 1 w 47"/>
                <a:gd name="T15" fmla="*/ 19 h 718"/>
                <a:gd name="T16" fmla="*/ 0 w 47"/>
                <a:gd name="T17" fmla="*/ 24 h 718"/>
                <a:gd name="T18" fmla="*/ 0 w 47"/>
                <a:gd name="T19" fmla="*/ 694 h 718"/>
                <a:gd name="T20" fmla="*/ 1 w 47"/>
                <a:gd name="T21" fmla="*/ 699 h 718"/>
                <a:gd name="T22" fmla="*/ 2 w 47"/>
                <a:gd name="T23" fmla="*/ 704 h 718"/>
                <a:gd name="T24" fmla="*/ 5 w 47"/>
                <a:gd name="T25" fmla="*/ 707 h 718"/>
                <a:gd name="T26" fmla="*/ 7 w 47"/>
                <a:gd name="T27" fmla="*/ 711 h 718"/>
                <a:gd name="T28" fmla="*/ 11 w 47"/>
                <a:gd name="T29" fmla="*/ 715 h 718"/>
                <a:gd name="T30" fmla="*/ 14 w 47"/>
                <a:gd name="T31" fmla="*/ 717 h 718"/>
                <a:gd name="T32" fmla="*/ 19 w 47"/>
                <a:gd name="T33" fmla="*/ 718 h 718"/>
                <a:gd name="T34" fmla="*/ 24 w 47"/>
                <a:gd name="T35" fmla="*/ 718 h 718"/>
                <a:gd name="T36" fmla="*/ 28 w 47"/>
                <a:gd name="T37" fmla="*/ 718 h 718"/>
                <a:gd name="T38" fmla="*/ 33 w 47"/>
                <a:gd name="T39" fmla="*/ 717 h 718"/>
                <a:gd name="T40" fmla="*/ 38 w 47"/>
                <a:gd name="T41" fmla="*/ 715 h 718"/>
                <a:gd name="T42" fmla="*/ 42 w 47"/>
                <a:gd name="T43" fmla="*/ 711 h 718"/>
                <a:gd name="T44" fmla="*/ 44 w 47"/>
                <a:gd name="T45" fmla="*/ 707 h 718"/>
                <a:gd name="T46" fmla="*/ 46 w 47"/>
                <a:gd name="T47" fmla="*/ 704 h 718"/>
                <a:gd name="T48" fmla="*/ 47 w 47"/>
                <a:gd name="T49" fmla="*/ 699 h 718"/>
                <a:gd name="T50" fmla="*/ 47 w 47"/>
                <a:gd name="T51" fmla="*/ 694 h 718"/>
                <a:gd name="T52" fmla="*/ 47 w 47"/>
                <a:gd name="T53" fmla="*/ 24 h 718"/>
                <a:gd name="T54" fmla="*/ 47 w 47"/>
                <a:gd name="T55" fmla="*/ 19 h 718"/>
                <a:gd name="T56" fmla="*/ 46 w 47"/>
                <a:gd name="T57" fmla="*/ 14 h 718"/>
                <a:gd name="T58" fmla="*/ 44 w 47"/>
                <a:gd name="T59" fmla="*/ 10 h 718"/>
                <a:gd name="T60" fmla="*/ 42 w 47"/>
                <a:gd name="T61" fmla="*/ 7 h 718"/>
                <a:gd name="T62" fmla="*/ 38 w 47"/>
                <a:gd name="T63" fmla="*/ 4 h 718"/>
                <a:gd name="T64" fmla="*/ 33 w 47"/>
                <a:gd name="T65" fmla="*/ 2 h 718"/>
                <a:gd name="T66" fmla="*/ 28 w 47"/>
                <a:gd name="T67" fmla="*/ 0 h 718"/>
                <a:gd name="T68" fmla="*/ 24 w 47"/>
                <a:gd name="T69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718">
                  <a:moveTo>
                    <a:pt x="24" y="0"/>
                  </a:move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694"/>
                  </a:lnTo>
                  <a:lnTo>
                    <a:pt x="1" y="699"/>
                  </a:lnTo>
                  <a:lnTo>
                    <a:pt x="2" y="704"/>
                  </a:lnTo>
                  <a:lnTo>
                    <a:pt x="5" y="707"/>
                  </a:lnTo>
                  <a:lnTo>
                    <a:pt x="7" y="711"/>
                  </a:lnTo>
                  <a:lnTo>
                    <a:pt x="11" y="715"/>
                  </a:lnTo>
                  <a:lnTo>
                    <a:pt x="14" y="717"/>
                  </a:lnTo>
                  <a:lnTo>
                    <a:pt x="19" y="718"/>
                  </a:lnTo>
                  <a:lnTo>
                    <a:pt x="24" y="718"/>
                  </a:lnTo>
                  <a:lnTo>
                    <a:pt x="28" y="718"/>
                  </a:lnTo>
                  <a:lnTo>
                    <a:pt x="33" y="717"/>
                  </a:lnTo>
                  <a:lnTo>
                    <a:pt x="38" y="715"/>
                  </a:lnTo>
                  <a:lnTo>
                    <a:pt x="42" y="711"/>
                  </a:lnTo>
                  <a:lnTo>
                    <a:pt x="44" y="707"/>
                  </a:lnTo>
                  <a:lnTo>
                    <a:pt x="46" y="704"/>
                  </a:lnTo>
                  <a:lnTo>
                    <a:pt x="47" y="699"/>
                  </a:lnTo>
                  <a:lnTo>
                    <a:pt x="47" y="694"/>
                  </a:lnTo>
                  <a:lnTo>
                    <a:pt x="47" y="24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921900" y="2631490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6A0A465-1927-4BBC-8231-1BB0DFBD138D}"/>
              </a:ext>
            </a:extLst>
          </p:cNvPr>
          <p:cNvSpPr/>
          <p:nvPr/>
        </p:nvSpPr>
        <p:spPr>
          <a:xfrm>
            <a:off x="5435599" y="1678703"/>
            <a:ext cx="581637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mk-MK" sz="2400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РАЗВОЈ НА КОМУНИКАЦИСКА СТРАТЕГИЈА</a:t>
            </a:r>
            <a:endParaRPr lang="en-US" sz="2400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D2FC8FFE-C3C7-4AE9-923D-9BE0561EAF0E}"/>
              </a:ext>
            </a:extLst>
          </p:cNvPr>
          <p:cNvSpPr/>
          <p:nvPr/>
        </p:nvSpPr>
        <p:spPr>
          <a:xfrm>
            <a:off x="4790070" y="2515000"/>
            <a:ext cx="7107428" cy="36933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2000" b="1" dirty="0" smtClean="0"/>
              <a:t>Background</a:t>
            </a:r>
            <a:endParaRPr lang="mk-MK" sz="2000" b="1" dirty="0" smtClean="0"/>
          </a:p>
          <a:p>
            <a:endParaRPr lang="en-US" sz="20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Со каков проблем се соочува моментално овој регион во Македонија?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Каква му е моменталната позиција?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Како останатите поатрактивни туристички региони му влијаат?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Кои се главните промени и трендови во туризмот?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Дали постојат одредени промени и во начинот на комуницирање?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mk-MK" sz="2000" dirty="0"/>
              <a:t>Дали има промени и во социјалните и културните фактори?</a:t>
            </a:r>
            <a:endParaRPr lang="en-US" sz="2000" dirty="0"/>
          </a:p>
          <a:p>
            <a:endParaRPr lang="en-US" sz="1400" dirty="0"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918744" y="3043197"/>
            <a:ext cx="326745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1. АНАЛИЗА </a:t>
            </a:r>
            <a:r>
              <a:rPr lang="mk-MK" dirty="0">
                <a:cs typeface="Segoe UI" panose="020B0502040204020203" pitchFamily="34" charset="0"/>
              </a:rPr>
              <a:t>НА ПОСТОЕЧКА СИТУАЦИЈА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1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46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Elbow Connector 63"/>
          <p:cNvCxnSpPr/>
          <p:nvPr/>
        </p:nvCxnSpPr>
        <p:spPr>
          <a:xfrm flipH="1" flipV="1">
            <a:off x="3925446" y="2478437"/>
            <a:ext cx="2926080" cy="1645920"/>
          </a:xfrm>
          <a:prstGeom prst="bentConnector2">
            <a:avLst/>
          </a:prstGeom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3820974-56FF-4FF7-8C4A-3C183464112E}"/>
              </a:ext>
            </a:extLst>
          </p:cNvPr>
          <p:cNvSpPr/>
          <p:nvPr/>
        </p:nvSpPr>
        <p:spPr>
          <a:xfrm>
            <a:off x="304800" y="190500"/>
            <a:ext cx="266700" cy="825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62DFFC-AC9E-485C-9392-5B01928C680B}"/>
              </a:ext>
            </a:extLst>
          </p:cNvPr>
          <p:cNvSpPr txBox="1"/>
          <p:nvPr/>
        </p:nvSpPr>
        <p:spPr>
          <a:xfrm>
            <a:off x="711200" y="230108"/>
            <a:ext cx="10769600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mk-MK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анализа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D20800D-EB9A-42C1-8FF1-536102335342}"/>
              </a:ext>
            </a:extLst>
          </p:cNvPr>
          <p:cNvCxnSpPr/>
          <p:nvPr/>
        </p:nvCxnSpPr>
        <p:spPr>
          <a:xfrm>
            <a:off x="3186554" y="1486626"/>
            <a:ext cx="4422" cy="486656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960226" y="2626156"/>
            <a:ext cx="15176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mk-MK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Ebrima" panose="02000000000000000000" pitchFamily="2" charset="0"/>
                <a:cs typeface="Segoe UI" panose="020B0502040204020203" pitchFamily="34" charset="0"/>
              </a:rPr>
              <a:t>АКТИВНОСТИ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2" name="Freeform 1671">
            <a:extLst>
              <a:ext uri="{FF2B5EF4-FFF2-40B4-BE49-F238E27FC236}">
                <a16:creationId xmlns="" xmlns:a16="http://schemas.microsoft.com/office/drawing/2014/main" id="{52A66F6B-C43F-4822-B75E-B8B1F022A8F3}"/>
              </a:ext>
            </a:extLst>
          </p:cNvPr>
          <p:cNvSpPr>
            <a:spLocks noEditPoints="1"/>
          </p:cNvSpPr>
          <p:nvPr/>
        </p:nvSpPr>
        <p:spPr bwMode="auto">
          <a:xfrm>
            <a:off x="342201" y="2592527"/>
            <a:ext cx="312406" cy="31240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AD92FB9-BB47-4DFF-827C-685D69D21F67}"/>
              </a:ext>
            </a:extLst>
          </p:cNvPr>
          <p:cNvSpPr txBox="1"/>
          <p:nvPr/>
        </p:nvSpPr>
        <p:spPr>
          <a:xfrm>
            <a:off x="390790" y="3178376"/>
            <a:ext cx="326745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mk-MK" dirty="0">
              <a:cs typeface="Segoe UI" panose="020B0502040204020203" pitchFamily="34" charset="0"/>
            </a:endParaRPr>
          </a:p>
          <a:p>
            <a:r>
              <a:rPr lang="mk-MK" dirty="0" smtClean="0">
                <a:cs typeface="Segoe UI" panose="020B0502040204020203" pitchFamily="34" charset="0"/>
              </a:rPr>
              <a:t>1. АНАЛИЗА </a:t>
            </a:r>
            <a:r>
              <a:rPr lang="mk-MK" dirty="0">
                <a:cs typeface="Segoe UI" panose="020B0502040204020203" pitchFamily="34" charset="0"/>
              </a:rPr>
              <a:t>НА ПОСТОЕЧКА СИТУАЦИЈА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ea typeface="Ebrima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21" name="Elbow Connector 20"/>
          <p:cNvCxnSpPr/>
          <p:nvPr/>
        </p:nvCxnSpPr>
        <p:spPr>
          <a:xfrm>
            <a:off x="8759991" y="3483947"/>
            <a:ext cx="2926080" cy="1645920"/>
          </a:xfrm>
          <a:prstGeom prst="bentConnector2">
            <a:avLst/>
          </a:prstGeom>
          <a:ln>
            <a:solidFill>
              <a:srgbClr val="D20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flipV="1">
            <a:off x="8736402" y="1525061"/>
            <a:ext cx="2926080" cy="164592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480622" y="912650"/>
            <a:ext cx="2370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ill Sans MT" panose="020B0502020104020203" pitchFamily="34" charset="0"/>
                <a:cs typeface="Rubik" panose="00000500000000000000" pitchFamily="2" charset="-79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 rot="5400000">
            <a:off x="10978670" y="3143923"/>
            <a:ext cx="194829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mk-MK" sz="1600" dirty="0" smtClean="0">
                <a:latin typeface="Gill Sans MT" panose="020B0502020104020203" pitchFamily="34" charset="0"/>
                <a:ea typeface="Zilla Slab SemiBold" pitchFamily="2" charset="0"/>
                <a:cs typeface="Rubik Medium" panose="00000600000000000000" pitchFamily="2" charset="-79"/>
              </a:rPr>
              <a:t>ВНАТРЕШНИ</a:t>
            </a:r>
            <a:endParaRPr lang="en-US" sz="1600" dirty="0">
              <a:latin typeface="Gill Sans MT" panose="020B0502020104020203" pitchFamily="34" charset="0"/>
              <a:ea typeface="Zilla Slab SemiBold" pitchFamily="2" charset="0"/>
              <a:cs typeface="Rubik Medium" panose="00000600000000000000" pitchFamily="2" charset="-79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432434" y="2668402"/>
            <a:ext cx="2811104" cy="1970550"/>
            <a:chOff x="4386305" y="1699005"/>
            <a:chExt cx="4243494" cy="3756025"/>
          </a:xfrm>
        </p:grpSpPr>
        <p:grpSp>
          <p:nvGrpSpPr>
            <p:cNvPr id="28" name="Group 27"/>
            <p:cNvGrpSpPr/>
            <p:nvPr/>
          </p:nvGrpSpPr>
          <p:grpSpPr>
            <a:xfrm>
              <a:off x="4386305" y="1699005"/>
              <a:ext cx="2831466" cy="3756025"/>
              <a:chOff x="915250" y="2140450"/>
              <a:chExt cx="2831466" cy="3756025"/>
            </a:xfrm>
            <a:effectLst/>
          </p:grpSpPr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915250" y="2819053"/>
                <a:ext cx="2831466" cy="3077422"/>
              </a:xfrm>
              <a:custGeom>
                <a:avLst/>
                <a:gdLst>
                  <a:gd name="T0" fmla="*/ 0 w 1255"/>
                  <a:gd name="T1" fmla="*/ 0 h 1363"/>
                  <a:gd name="T2" fmla="*/ 0 w 1255"/>
                  <a:gd name="T3" fmla="*/ 1062 h 1363"/>
                  <a:gd name="T4" fmla="*/ 627 w 1255"/>
                  <a:gd name="T5" fmla="*/ 1363 h 1363"/>
                  <a:gd name="T6" fmla="*/ 1255 w 1255"/>
                  <a:gd name="T7" fmla="*/ 1062 h 1363"/>
                  <a:gd name="T8" fmla="*/ 1255 w 1255"/>
                  <a:gd name="T9" fmla="*/ 0 h 1363"/>
                  <a:gd name="T10" fmla="*/ 0 w 1255"/>
                  <a:gd name="T11" fmla="*/ 0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5" h="1363">
                    <a:moveTo>
                      <a:pt x="0" y="0"/>
                    </a:moveTo>
                    <a:cubicBezTo>
                      <a:pt x="0" y="1062"/>
                      <a:pt x="0" y="1062"/>
                      <a:pt x="0" y="1062"/>
                    </a:cubicBezTo>
                    <a:cubicBezTo>
                      <a:pt x="0" y="1229"/>
                      <a:pt x="281" y="1363"/>
                      <a:pt x="627" y="1363"/>
                    </a:cubicBezTo>
                    <a:cubicBezTo>
                      <a:pt x="974" y="1363"/>
                      <a:pt x="1255" y="1229"/>
                      <a:pt x="1255" y="1062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50" name="Oval 10"/>
              <p:cNvSpPr>
                <a:spLocks noChangeArrowheads="1"/>
              </p:cNvSpPr>
              <p:nvPr/>
            </p:nvSpPr>
            <p:spPr bwMode="auto">
              <a:xfrm>
                <a:off x="915250" y="2140450"/>
                <a:ext cx="2831466" cy="1355726"/>
              </a:xfrm>
              <a:prstGeom prst="ellipse">
                <a:avLst/>
              </a:prstGeom>
              <a:solidFill>
                <a:schemeClr val="accent3">
                  <a:lumMod val="9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51" name="Freeform 11"/>
              <p:cNvSpPr>
                <a:spLocks/>
              </p:cNvSpPr>
              <p:nvPr/>
            </p:nvSpPr>
            <p:spPr bwMode="auto">
              <a:xfrm>
                <a:off x="2036872" y="5160086"/>
                <a:ext cx="1709843" cy="677122"/>
              </a:xfrm>
              <a:custGeom>
                <a:avLst/>
                <a:gdLst>
                  <a:gd name="T0" fmla="*/ 0 w 758"/>
                  <a:gd name="T1" fmla="*/ 294 h 300"/>
                  <a:gd name="T2" fmla="*/ 130 w 758"/>
                  <a:gd name="T3" fmla="*/ 300 h 300"/>
                  <a:gd name="T4" fmla="*/ 758 w 758"/>
                  <a:gd name="T5" fmla="*/ 0 h 300"/>
                  <a:gd name="T6" fmla="*/ 130 w 758"/>
                  <a:gd name="T7" fmla="*/ 0 h 300"/>
                  <a:gd name="T8" fmla="*/ 0 w 758"/>
                  <a:gd name="T9" fmla="*/ 29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8" h="300">
                    <a:moveTo>
                      <a:pt x="0" y="294"/>
                    </a:moveTo>
                    <a:cubicBezTo>
                      <a:pt x="43" y="298"/>
                      <a:pt x="86" y="300"/>
                      <a:pt x="130" y="300"/>
                    </a:cubicBezTo>
                    <a:cubicBezTo>
                      <a:pt x="477" y="300"/>
                      <a:pt x="758" y="165"/>
                      <a:pt x="758" y="0"/>
                    </a:cubicBezTo>
                    <a:cubicBezTo>
                      <a:pt x="130" y="0"/>
                      <a:pt x="130" y="0"/>
                      <a:pt x="130" y="0"/>
                    </a:cubicBezTo>
                    <a:lnTo>
                      <a:pt x="0" y="29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</p:grp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5801297" y="4131901"/>
              <a:ext cx="1416473" cy="586740"/>
            </a:xfrm>
            <a:custGeom>
              <a:avLst/>
              <a:gdLst>
                <a:gd name="T0" fmla="*/ 956 w 956"/>
                <a:gd name="T1" fmla="*/ 0 h 396"/>
                <a:gd name="T2" fmla="*/ 956 w 956"/>
                <a:gd name="T3" fmla="*/ 0 h 396"/>
                <a:gd name="T4" fmla="*/ 0 w 956"/>
                <a:gd name="T5" fmla="*/ 0 h 396"/>
                <a:gd name="T6" fmla="*/ 0 w 956"/>
                <a:gd name="T7" fmla="*/ 396 h 396"/>
                <a:gd name="T8" fmla="*/ 956 w 956"/>
                <a:gd name="T9" fmla="*/ 396 h 396"/>
                <a:gd name="T10" fmla="*/ 956 w 956"/>
                <a:gd name="T1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6" h="396">
                  <a:moveTo>
                    <a:pt x="956" y="0"/>
                  </a:moveTo>
                  <a:lnTo>
                    <a:pt x="956" y="0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956" y="396"/>
                  </a:lnTo>
                  <a:lnTo>
                    <a:pt x="9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Gill Sans MT" panose="020B0502020104020203" pitchFamily="34" charset="0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5507927" y="2377607"/>
              <a:ext cx="293370" cy="1250527"/>
            </a:xfrm>
            <a:custGeom>
              <a:avLst/>
              <a:gdLst>
                <a:gd name="T0" fmla="*/ 198 w 198"/>
                <a:gd name="T1" fmla="*/ 0 h 844"/>
                <a:gd name="T2" fmla="*/ 0 w 198"/>
                <a:gd name="T3" fmla="*/ 448 h 844"/>
                <a:gd name="T4" fmla="*/ 0 w 198"/>
                <a:gd name="T5" fmla="*/ 844 h 844"/>
                <a:gd name="T6" fmla="*/ 198 w 198"/>
                <a:gd name="T7" fmla="*/ 395 h 844"/>
                <a:gd name="T8" fmla="*/ 198 w 198"/>
                <a:gd name="T9" fmla="*/ 0 h 844"/>
                <a:gd name="T10" fmla="*/ 198 w 198"/>
                <a:gd name="T11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844">
                  <a:moveTo>
                    <a:pt x="198" y="0"/>
                  </a:moveTo>
                  <a:lnTo>
                    <a:pt x="0" y="448"/>
                  </a:lnTo>
                  <a:lnTo>
                    <a:pt x="0" y="844"/>
                  </a:lnTo>
                  <a:lnTo>
                    <a:pt x="198" y="395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Gill Sans MT" panose="020B0502020104020203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5507927" y="2962867"/>
              <a:ext cx="293370" cy="1247563"/>
            </a:xfrm>
            <a:custGeom>
              <a:avLst/>
              <a:gdLst>
                <a:gd name="T0" fmla="*/ 198 w 198"/>
                <a:gd name="T1" fmla="*/ 0 h 842"/>
                <a:gd name="T2" fmla="*/ 0 w 198"/>
                <a:gd name="T3" fmla="*/ 449 h 842"/>
                <a:gd name="T4" fmla="*/ 0 w 198"/>
                <a:gd name="T5" fmla="*/ 842 h 842"/>
                <a:gd name="T6" fmla="*/ 198 w 198"/>
                <a:gd name="T7" fmla="*/ 394 h 842"/>
                <a:gd name="T8" fmla="*/ 198 w 198"/>
                <a:gd name="T9" fmla="*/ 0 h 842"/>
                <a:gd name="T10" fmla="*/ 198 w 198"/>
                <a:gd name="T11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842">
                  <a:moveTo>
                    <a:pt x="198" y="0"/>
                  </a:moveTo>
                  <a:lnTo>
                    <a:pt x="0" y="449"/>
                  </a:lnTo>
                  <a:lnTo>
                    <a:pt x="0" y="842"/>
                  </a:lnTo>
                  <a:lnTo>
                    <a:pt x="198" y="394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Gill Sans MT" panose="020B0502020104020203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5507927" y="3546644"/>
              <a:ext cx="293370" cy="1249046"/>
            </a:xfrm>
            <a:custGeom>
              <a:avLst/>
              <a:gdLst>
                <a:gd name="T0" fmla="*/ 198 w 198"/>
                <a:gd name="T1" fmla="*/ 0 h 843"/>
                <a:gd name="T2" fmla="*/ 0 w 198"/>
                <a:gd name="T3" fmla="*/ 448 h 843"/>
                <a:gd name="T4" fmla="*/ 0 w 198"/>
                <a:gd name="T5" fmla="*/ 843 h 843"/>
                <a:gd name="T6" fmla="*/ 198 w 198"/>
                <a:gd name="T7" fmla="*/ 395 h 843"/>
                <a:gd name="T8" fmla="*/ 198 w 198"/>
                <a:gd name="T9" fmla="*/ 0 h 843"/>
                <a:gd name="T10" fmla="*/ 198 w 198"/>
                <a:gd name="T11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843">
                  <a:moveTo>
                    <a:pt x="198" y="0"/>
                  </a:moveTo>
                  <a:lnTo>
                    <a:pt x="0" y="448"/>
                  </a:lnTo>
                  <a:lnTo>
                    <a:pt x="0" y="843"/>
                  </a:lnTo>
                  <a:lnTo>
                    <a:pt x="198" y="395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Gill Sans MT" panose="020B0502020104020203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5507927" y="4131901"/>
              <a:ext cx="293370" cy="1250527"/>
            </a:xfrm>
            <a:custGeom>
              <a:avLst/>
              <a:gdLst>
                <a:gd name="T0" fmla="*/ 198 w 198"/>
                <a:gd name="T1" fmla="*/ 0 h 844"/>
                <a:gd name="T2" fmla="*/ 0 w 198"/>
                <a:gd name="T3" fmla="*/ 448 h 844"/>
                <a:gd name="T4" fmla="*/ 0 w 198"/>
                <a:gd name="T5" fmla="*/ 844 h 844"/>
                <a:gd name="T6" fmla="*/ 198 w 198"/>
                <a:gd name="T7" fmla="*/ 396 h 844"/>
                <a:gd name="T8" fmla="*/ 198 w 198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44">
                  <a:moveTo>
                    <a:pt x="198" y="0"/>
                  </a:moveTo>
                  <a:lnTo>
                    <a:pt x="0" y="448"/>
                  </a:lnTo>
                  <a:lnTo>
                    <a:pt x="0" y="844"/>
                  </a:lnTo>
                  <a:lnTo>
                    <a:pt x="198" y="39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660400" dist="2540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Gill Sans MT" panose="020B0502020104020203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5801297" y="2376109"/>
              <a:ext cx="2828502" cy="586757"/>
              <a:chOff x="3954463" y="1009633"/>
              <a:chExt cx="3030538" cy="628668"/>
            </a:xfrm>
          </p:grpSpPr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5472113" y="1011238"/>
                <a:ext cx="1512888" cy="627063"/>
              </a:xfrm>
              <a:custGeom>
                <a:avLst/>
                <a:gdLst>
                  <a:gd name="T0" fmla="*/ 793 w 953"/>
                  <a:gd name="T1" fmla="*/ 0 h 395"/>
                  <a:gd name="T2" fmla="*/ 0 w 953"/>
                  <a:gd name="T3" fmla="*/ 0 h 395"/>
                  <a:gd name="T4" fmla="*/ 0 w 953"/>
                  <a:gd name="T5" fmla="*/ 395 h 395"/>
                  <a:gd name="T6" fmla="*/ 793 w 953"/>
                  <a:gd name="T7" fmla="*/ 395 h 395"/>
                  <a:gd name="T8" fmla="*/ 953 w 953"/>
                  <a:gd name="T9" fmla="*/ 198 h 395"/>
                  <a:gd name="T10" fmla="*/ 793 w 953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3" h="395">
                    <a:moveTo>
                      <a:pt x="793" y="0"/>
                    </a:moveTo>
                    <a:lnTo>
                      <a:pt x="0" y="0"/>
                    </a:lnTo>
                    <a:lnTo>
                      <a:pt x="0" y="395"/>
                    </a:lnTo>
                    <a:lnTo>
                      <a:pt x="793" y="395"/>
                    </a:lnTo>
                    <a:lnTo>
                      <a:pt x="953" y="198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3954463" y="1009633"/>
                <a:ext cx="1517650" cy="628650"/>
              </a:xfrm>
              <a:custGeom>
                <a:avLst/>
                <a:gdLst>
                  <a:gd name="T0" fmla="*/ 956 w 956"/>
                  <a:gd name="T1" fmla="*/ 0 h 396"/>
                  <a:gd name="T2" fmla="*/ 956 w 956"/>
                  <a:gd name="T3" fmla="*/ 0 h 396"/>
                  <a:gd name="T4" fmla="*/ 0 w 956"/>
                  <a:gd name="T5" fmla="*/ 0 h 396"/>
                  <a:gd name="T6" fmla="*/ 0 w 956"/>
                  <a:gd name="T7" fmla="*/ 396 h 396"/>
                  <a:gd name="T8" fmla="*/ 956 w 956"/>
                  <a:gd name="T9" fmla="*/ 396 h 396"/>
                  <a:gd name="T10" fmla="*/ 956 w 956"/>
                  <a:gd name="T11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6" h="396">
                    <a:moveTo>
                      <a:pt x="956" y="0"/>
                    </a:moveTo>
                    <a:lnTo>
                      <a:pt x="956" y="0"/>
                    </a:lnTo>
                    <a:lnTo>
                      <a:pt x="0" y="0"/>
                    </a:lnTo>
                    <a:lnTo>
                      <a:pt x="0" y="396"/>
                    </a:lnTo>
                    <a:lnTo>
                      <a:pt x="956" y="396"/>
                    </a:lnTo>
                    <a:lnTo>
                      <a:pt x="95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801297" y="2960130"/>
              <a:ext cx="2828502" cy="586757"/>
              <a:chOff x="3954463" y="1009633"/>
              <a:chExt cx="3030538" cy="628668"/>
            </a:xfrm>
            <a:solidFill>
              <a:srgbClr val="D20C0C"/>
            </a:solidFill>
          </p:grpSpPr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5472113" y="1011238"/>
                <a:ext cx="1512888" cy="627063"/>
              </a:xfrm>
              <a:custGeom>
                <a:avLst/>
                <a:gdLst>
                  <a:gd name="T0" fmla="*/ 793 w 953"/>
                  <a:gd name="T1" fmla="*/ 0 h 395"/>
                  <a:gd name="T2" fmla="*/ 0 w 953"/>
                  <a:gd name="T3" fmla="*/ 0 h 395"/>
                  <a:gd name="T4" fmla="*/ 0 w 953"/>
                  <a:gd name="T5" fmla="*/ 395 h 395"/>
                  <a:gd name="T6" fmla="*/ 793 w 953"/>
                  <a:gd name="T7" fmla="*/ 395 h 395"/>
                  <a:gd name="T8" fmla="*/ 953 w 953"/>
                  <a:gd name="T9" fmla="*/ 198 h 395"/>
                  <a:gd name="T10" fmla="*/ 793 w 953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3" h="395">
                    <a:moveTo>
                      <a:pt x="793" y="0"/>
                    </a:moveTo>
                    <a:lnTo>
                      <a:pt x="0" y="0"/>
                    </a:lnTo>
                    <a:lnTo>
                      <a:pt x="0" y="395"/>
                    </a:lnTo>
                    <a:lnTo>
                      <a:pt x="793" y="395"/>
                    </a:lnTo>
                    <a:lnTo>
                      <a:pt x="953" y="198"/>
                    </a:lnTo>
                    <a:lnTo>
                      <a:pt x="7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3954463" y="1009633"/>
                <a:ext cx="1517650" cy="628650"/>
              </a:xfrm>
              <a:custGeom>
                <a:avLst/>
                <a:gdLst>
                  <a:gd name="T0" fmla="*/ 956 w 956"/>
                  <a:gd name="T1" fmla="*/ 0 h 396"/>
                  <a:gd name="T2" fmla="*/ 956 w 956"/>
                  <a:gd name="T3" fmla="*/ 0 h 396"/>
                  <a:gd name="T4" fmla="*/ 0 w 956"/>
                  <a:gd name="T5" fmla="*/ 0 h 396"/>
                  <a:gd name="T6" fmla="*/ 0 w 956"/>
                  <a:gd name="T7" fmla="*/ 396 h 396"/>
                  <a:gd name="T8" fmla="*/ 956 w 956"/>
                  <a:gd name="T9" fmla="*/ 396 h 396"/>
                  <a:gd name="T10" fmla="*/ 956 w 956"/>
                  <a:gd name="T11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6" h="396">
                    <a:moveTo>
                      <a:pt x="956" y="0"/>
                    </a:moveTo>
                    <a:lnTo>
                      <a:pt x="956" y="0"/>
                    </a:lnTo>
                    <a:lnTo>
                      <a:pt x="0" y="0"/>
                    </a:lnTo>
                    <a:lnTo>
                      <a:pt x="0" y="396"/>
                    </a:lnTo>
                    <a:lnTo>
                      <a:pt x="956" y="396"/>
                    </a:lnTo>
                    <a:lnTo>
                      <a:pt x="9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5814331" y="3539992"/>
              <a:ext cx="1403441" cy="1178089"/>
            </a:xfrm>
            <a:prstGeom prst="rect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Gill Sans MT" panose="020B0502020104020203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 flipH="1">
            <a:off x="5341773" y="3971164"/>
            <a:ext cx="2831954" cy="629698"/>
            <a:chOff x="1858376" y="4132195"/>
            <a:chExt cx="2831954" cy="629698"/>
          </a:xfrm>
        </p:grpSpPr>
        <p:grpSp>
          <p:nvGrpSpPr>
            <p:cNvPr id="53" name="Group 52"/>
            <p:cNvGrpSpPr/>
            <p:nvPr/>
          </p:nvGrpSpPr>
          <p:grpSpPr>
            <a:xfrm>
              <a:off x="1858376" y="4132195"/>
              <a:ext cx="2828505" cy="302154"/>
              <a:chOff x="3967996" y="1629010"/>
              <a:chExt cx="3030541" cy="323737"/>
            </a:xfrm>
          </p:grpSpPr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5485649" y="1629010"/>
                <a:ext cx="1512888" cy="323737"/>
              </a:xfrm>
              <a:custGeom>
                <a:avLst/>
                <a:gdLst>
                  <a:gd name="T0" fmla="*/ 793 w 953"/>
                  <a:gd name="T1" fmla="*/ 0 h 395"/>
                  <a:gd name="T2" fmla="*/ 0 w 953"/>
                  <a:gd name="T3" fmla="*/ 0 h 395"/>
                  <a:gd name="T4" fmla="*/ 0 w 953"/>
                  <a:gd name="T5" fmla="*/ 395 h 395"/>
                  <a:gd name="T6" fmla="*/ 793 w 953"/>
                  <a:gd name="T7" fmla="*/ 395 h 395"/>
                  <a:gd name="T8" fmla="*/ 953 w 953"/>
                  <a:gd name="T9" fmla="*/ 198 h 395"/>
                  <a:gd name="T10" fmla="*/ 793 w 953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3" h="395">
                    <a:moveTo>
                      <a:pt x="793" y="0"/>
                    </a:moveTo>
                    <a:lnTo>
                      <a:pt x="0" y="0"/>
                    </a:lnTo>
                    <a:lnTo>
                      <a:pt x="0" y="395"/>
                    </a:lnTo>
                    <a:lnTo>
                      <a:pt x="793" y="395"/>
                    </a:lnTo>
                    <a:lnTo>
                      <a:pt x="953" y="198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967996" y="1630224"/>
                <a:ext cx="1517650" cy="322523"/>
              </a:xfrm>
              <a:custGeom>
                <a:avLst/>
                <a:gdLst>
                  <a:gd name="T0" fmla="*/ 956 w 956"/>
                  <a:gd name="T1" fmla="*/ 0 h 396"/>
                  <a:gd name="T2" fmla="*/ 956 w 956"/>
                  <a:gd name="T3" fmla="*/ 0 h 396"/>
                  <a:gd name="T4" fmla="*/ 0 w 956"/>
                  <a:gd name="T5" fmla="*/ 0 h 396"/>
                  <a:gd name="T6" fmla="*/ 0 w 956"/>
                  <a:gd name="T7" fmla="*/ 396 h 396"/>
                  <a:gd name="T8" fmla="*/ 956 w 956"/>
                  <a:gd name="T9" fmla="*/ 396 h 396"/>
                  <a:gd name="T10" fmla="*/ 956 w 956"/>
                  <a:gd name="T11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6" h="396">
                    <a:moveTo>
                      <a:pt x="956" y="0"/>
                    </a:moveTo>
                    <a:lnTo>
                      <a:pt x="956" y="0"/>
                    </a:lnTo>
                    <a:lnTo>
                      <a:pt x="0" y="0"/>
                    </a:lnTo>
                    <a:lnTo>
                      <a:pt x="0" y="396"/>
                    </a:lnTo>
                    <a:lnTo>
                      <a:pt x="956" y="396"/>
                    </a:lnTo>
                    <a:lnTo>
                      <a:pt x="95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1865283" y="4434350"/>
              <a:ext cx="2825047" cy="327543"/>
              <a:chOff x="3975398" y="1327007"/>
              <a:chExt cx="3026837" cy="350938"/>
            </a:xfrm>
            <a:solidFill>
              <a:srgbClr val="D20C0C"/>
            </a:solidFill>
          </p:grpSpPr>
          <p:sp>
            <p:nvSpPr>
              <p:cNvPr id="55" name="Freeform 8"/>
              <p:cNvSpPr>
                <a:spLocks/>
              </p:cNvSpPr>
              <p:nvPr/>
            </p:nvSpPr>
            <p:spPr bwMode="auto">
              <a:xfrm>
                <a:off x="5489347" y="1327007"/>
                <a:ext cx="1512888" cy="350937"/>
              </a:xfrm>
              <a:custGeom>
                <a:avLst/>
                <a:gdLst>
                  <a:gd name="T0" fmla="*/ 793 w 953"/>
                  <a:gd name="T1" fmla="*/ 0 h 395"/>
                  <a:gd name="T2" fmla="*/ 0 w 953"/>
                  <a:gd name="T3" fmla="*/ 0 h 395"/>
                  <a:gd name="T4" fmla="*/ 0 w 953"/>
                  <a:gd name="T5" fmla="*/ 395 h 395"/>
                  <a:gd name="T6" fmla="*/ 793 w 953"/>
                  <a:gd name="T7" fmla="*/ 395 h 395"/>
                  <a:gd name="T8" fmla="*/ 953 w 953"/>
                  <a:gd name="T9" fmla="*/ 198 h 395"/>
                  <a:gd name="T10" fmla="*/ 793 w 953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3" h="395">
                    <a:moveTo>
                      <a:pt x="793" y="0"/>
                    </a:moveTo>
                    <a:lnTo>
                      <a:pt x="0" y="0"/>
                    </a:lnTo>
                    <a:lnTo>
                      <a:pt x="0" y="395"/>
                    </a:lnTo>
                    <a:lnTo>
                      <a:pt x="793" y="395"/>
                    </a:lnTo>
                    <a:lnTo>
                      <a:pt x="953" y="198"/>
                    </a:lnTo>
                    <a:lnTo>
                      <a:pt x="7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3975398" y="1328329"/>
                <a:ext cx="1517650" cy="349616"/>
              </a:xfrm>
              <a:custGeom>
                <a:avLst/>
                <a:gdLst>
                  <a:gd name="T0" fmla="*/ 956 w 956"/>
                  <a:gd name="T1" fmla="*/ 0 h 396"/>
                  <a:gd name="T2" fmla="*/ 956 w 956"/>
                  <a:gd name="T3" fmla="*/ 0 h 396"/>
                  <a:gd name="T4" fmla="*/ 0 w 956"/>
                  <a:gd name="T5" fmla="*/ 0 h 396"/>
                  <a:gd name="T6" fmla="*/ 0 w 956"/>
                  <a:gd name="T7" fmla="*/ 396 h 396"/>
                  <a:gd name="T8" fmla="*/ 956 w 956"/>
                  <a:gd name="T9" fmla="*/ 396 h 396"/>
                  <a:gd name="T10" fmla="*/ 956 w 956"/>
                  <a:gd name="T11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6" h="396">
                    <a:moveTo>
                      <a:pt x="956" y="0"/>
                    </a:moveTo>
                    <a:lnTo>
                      <a:pt x="956" y="0"/>
                    </a:lnTo>
                    <a:lnTo>
                      <a:pt x="0" y="0"/>
                    </a:lnTo>
                    <a:lnTo>
                      <a:pt x="0" y="396"/>
                    </a:lnTo>
                    <a:lnTo>
                      <a:pt x="956" y="396"/>
                    </a:lnTo>
                    <a:lnTo>
                      <a:pt x="9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Gill Sans MT" panose="020B0502020104020203" pitchFamily="34" charset="0"/>
                </a:endParaRP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 rot="16200000">
            <a:off x="2637253" y="4180058"/>
            <a:ext cx="1948294" cy="29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mk-MK" sz="1600" b="1" dirty="0" smtClean="0">
                <a:latin typeface="Gill Sans MT" panose="020B0502020104020203" pitchFamily="34" charset="0"/>
                <a:ea typeface="Zilla Slab SemiBold" pitchFamily="2" charset="0"/>
                <a:cs typeface="Rubik Medium" panose="00000600000000000000" pitchFamily="2" charset="-79"/>
              </a:rPr>
              <a:t>НАДВОРЕШНИ</a:t>
            </a:r>
            <a:endParaRPr lang="en-US" sz="1600" b="1" dirty="0">
              <a:latin typeface="Gill Sans MT" panose="020B0502020104020203" pitchFamily="34" charset="0"/>
              <a:ea typeface="Zilla Slab SemiBold" pitchFamily="2" charset="0"/>
              <a:cs typeface="Rubik Medium" panose="00000600000000000000" pitchFamily="2" charset="-79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11406832" y="1369511"/>
            <a:ext cx="520937" cy="52093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11425602" y="4796680"/>
            <a:ext cx="520937" cy="520937"/>
          </a:xfrm>
          <a:prstGeom prst="ellipse">
            <a:avLst/>
          </a:prstGeom>
          <a:solidFill>
            <a:srgbClr val="D20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  <p:cxnSp>
        <p:nvCxnSpPr>
          <p:cNvPr id="62" name="Elbow Connector 61"/>
          <p:cNvCxnSpPr/>
          <p:nvPr/>
        </p:nvCxnSpPr>
        <p:spPr>
          <a:xfrm flipH="1">
            <a:off x="3885166" y="4437090"/>
            <a:ext cx="2926080" cy="1645920"/>
          </a:xfrm>
          <a:prstGeom prst="bentConnector2">
            <a:avLst/>
          </a:prstGeom>
          <a:ln>
            <a:solidFill>
              <a:srgbClr val="D20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3636696" y="5634696"/>
            <a:ext cx="520937" cy="520937"/>
          </a:xfrm>
          <a:prstGeom prst="ellipse">
            <a:avLst/>
          </a:prstGeom>
          <a:solidFill>
            <a:srgbClr val="D20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636696" y="2351290"/>
            <a:ext cx="520937" cy="520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ill Sans MT" panose="020B0502020104020203" pitchFamily="34" charset="0"/>
            </a:endParaRPr>
          </a:p>
        </p:txBody>
      </p:sp>
      <p:sp>
        <p:nvSpPr>
          <p:cNvPr id="66" name="Title 4"/>
          <p:cNvSpPr txBox="1">
            <a:spLocks/>
          </p:cNvSpPr>
          <p:nvPr/>
        </p:nvSpPr>
        <p:spPr>
          <a:xfrm>
            <a:off x="6037205" y="3919910"/>
            <a:ext cx="2101598" cy="4001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r>
              <a:rPr lang="mk-MK" sz="2000" b="1" dirty="0" smtClean="0">
                <a:solidFill>
                  <a:schemeClr val="bg1"/>
                </a:solidFill>
              </a:rPr>
              <a:t>МОЖНОСТИ</a:t>
            </a:r>
            <a:endParaRPr lang="en-US" sz="2000" b="1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67" name="Title 4"/>
          <p:cNvSpPr txBox="1">
            <a:spLocks/>
          </p:cNvSpPr>
          <p:nvPr/>
        </p:nvSpPr>
        <p:spPr>
          <a:xfrm>
            <a:off x="6256198" y="4262725"/>
            <a:ext cx="2101598" cy="4001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r>
              <a:rPr lang="mk-MK" sz="2000" b="1" dirty="0" smtClean="0">
                <a:solidFill>
                  <a:schemeClr val="bg1"/>
                </a:solidFill>
              </a:rPr>
              <a:t>ЗАКАНИ</a:t>
            </a:r>
            <a:endParaRPr lang="en-US" sz="2000" b="1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68" name="Title 4"/>
          <p:cNvSpPr txBox="1">
            <a:spLocks/>
          </p:cNvSpPr>
          <p:nvPr/>
        </p:nvSpPr>
        <p:spPr>
          <a:xfrm>
            <a:off x="8462006" y="2966586"/>
            <a:ext cx="2101598" cy="4001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r>
              <a:rPr lang="mk-MK" sz="2000" dirty="0" smtClean="0">
                <a:solidFill>
                  <a:schemeClr val="bg1"/>
                </a:solidFill>
              </a:rPr>
              <a:t>ЈАКИ СТРАНИ</a:t>
            </a:r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69" name="Title 4"/>
          <p:cNvSpPr txBox="1">
            <a:spLocks/>
          </p:cNvSpPr>
          <p:nvPr/>
        </p:nvSpPr>
        <p:spPr>
          <a:xfrm>
            <a:off x="8337796" y="3281211"/>
            <a:ext cx="2101598" cy="4001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r>
              <a:rPr lang="mk-MK" sz="2000" dirty="0" smtClean="0">
                <a:solidFill>
                  <a:schemeClr val="bg1"/>
                </a:solidFill>
              </a:rPr>
              <a:t>СЛАБИ СТРАНИ</a:t>
            </a:r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61758" y="2984855"/>
            <a:ext cx="2804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1400" b="1" dirty="0">
                <a:latin typeface="Gill Sans MT" panose="020B0502020104020203" pitchFamily="34" charset="0"/>
                <a:cs typeface="Rubik" panose="00000500000000000000" pitchFamily="2" charset="-79"/>
              </a:rPr>
              <a:t>И ПОМАГААТ НА ОРГАНИЗАЦИЈАТА ДА ГО ПОДОБРИ РАБОТЕЊЕТО И КОНКУРЕНТСКАТА ПРЕДНОСТ</a:t>
            </a:r>
            <a:endParaRPr lang="en-US" sz="1400" b="1" dirty="0">
              <a:latin typeface="Gill Sans MT" panose="020B0502020104020203" pitchFamily="34" charset="0"/>
              <a:cs typeface="Rubik" panose="00000500000000000000" pitchFamily="2" charset="-79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65048" y="4721715"/>
            <a:ext cx="2740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1400" b="1" dirty="0">
                <a:latin typeface="Gill Sans MT" panose="020B0502020104020203" pitchFamily="34" charset="0"/>
                <a:cs typeface="Rubik" panose="00000500000000000000" pitchFamily="2" charset="-79"/>
              </a:rPr>
              <a:t>ЈА СПРЕЧУВААТ ОРГАНИЗАЦИЈАТА ВО ОСТВАРУВАЊЕ НА РАБОТЕЊЕТО И КОНКУРЕНТСКАТА ПРЕДНОСТ</a:t>
            </a:r>
            <a:endParaRPr lang="en-US" sz="1400" b="1" dirty="0">
              <a:latin typeface="Gill Sans MT" panose="020B0502020104020203" pitchFamily="34" charset="0"/>
              <a:cs typeface="Rubik" panose="00000500000000000000" pitchFamily="2" charset="-79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2160"/>
            <a:ext cx="911803" cy="32181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2" y="6442160"/>
            <a:ext cx="862121" cy="40499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02" y="6511849"/>
            <a:ext cx="1441514" cy="3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6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/>
      <p:bldP spid="25" grpId="0"/>
      <p:bldP spid="59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theme/theme1.xml><?xml version="1.0" encoding="utf-8"?>
<a:theme xmlns:a="http://schemas.openxmlformats.org/drawingml/2006/main" name="Office Theme">
  <a:themeElements>
    <a:clrScheme name="Custom 111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2886B9"/>
      </a:accent1>
      <a:accent2>
        <a:srgbClr val="2C486D"/>
      </a:accent2>
      <a:accent3>
        <a:srgbClr val="F3E9DF"/>
      </a:accent3>
      <a:accent4>
        <a:srgbClr val="ED8A73"/>
      </a:accent4>
      <a:accent5>
        <a:srgbClr val="2886B9"/>
      </a:accent5>
      <a:accent6>
        <a:srgbClr val="2C486D"/>
      </a:accent6>
      <a:hlink>
        <a:srgbClr val="0563C1"/>
      </a:hlink>
      <a:folHlink>
        <a:srgbClr val="954F72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637</Words>
  <Application>Microsoft Office PowerPoint</Application>
  <PresentationFormat>Widescreen</PresentationFormat>
  <Paragraphs>214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Calibri</vt:lpstr>
      <vt:lpstr>Calibri Light</vt:lpstr>
      <vt:lpstr>Ebrima</vt:lpstr>
      <vt:lpstr>Gill Sans MT</vt:lpstr>
      <vt:lpstr>Myriad Pro</vt:lpstr>
      <vt:lpstr>Rubik</vt:lpstr>
      <vt:lpstr>Rubik Medium</vt:lpstr>
      <vt:lpstr>Segoe UI</vt:lpstr>
      <vt:lpstr>Times New Roman</vt:lpstr>
      <vt:lpstr>Wingdings</vt:lpstr>
      <vt:lpstr>Zilla Slab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Maja Kocoska</cp:lastModifiedBy>
  <cp:revision>97</cp:revision>
  <dcterms:created xsi:type="dcterms:W3CDTF">2018-08-03T07:58:35Z</dcterms:created>
  <dcterms:modified xsi:type="dcterms:W3CDTF">2020-06-26T12:45:56Z</dcterms:modified>
</cp:coreProperties>
</file>